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0" r:id="rId1"/>
    <p:sldMasterId id="2147483681" r:id="rId2"/>
  </p:sldMasterIdLst>
  <p:notesMasterIdLst>
    <p:notesMasterId r:id="rId13"/>
  </p:notesMasterIdLst>
  <p:sldIdLst>
    <p:sldId id="256" r:id="rId3"/>
    <p:sldId id="257" r:id="rId4"/>
    <p:sldId id="260" r:id="rId5"/>
    <p:sldId id="262" r:id="rId6"/>
    <p:sldId id="263" r:id="rId7"/>
    <p:sldId id="261" r:id="rId8"/>
    <p:sldId id="264" r:id="rId9"/>
    <p:sldId id="265" r:id="rId10"/>
    <p:sldId id="266" r:id="rId11"/>
    <p:sldId id="271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05F98E-5B91-4E44-ADC7-06BBADCA109F}" v="964" dt="2024-01-16T19:08:18.028"/>
    <p1510:client id="{7306F18E-4B37-4A45-94E3-51C1AB7806AD}" v="32" dt="2024-01-17T20:57:43.313"/>
  </p1510:revLst>
</p1510:revInfo>
</file>

<file path=ppt/tableStyles.xml><?xml version="1.0" encoding="utf-8"?>
<a:tblStyleLst xmlns:a="http://schemas.openxmlformats.org/drawingml/2006/main" def="{88295CE2-774C-4B6D-AA3E-6C9B624FA6AF}">
  <a:tblStyle styleId="{88295CE2-774C-4B6D-AA3E-6C9B624FA6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g11ff4044692_0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" name="Google Shape;1379;g11ff4044692_0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" name="Google Shape;2102;gf7d89ae380_1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3" name="Google Shape;2103;gf7d89ae380_1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Google Shape;1532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gbd6c00e730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bd6c00e730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f7d89ae380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f7d89ae380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" name="Google Shape;1789;g112e1aada3f_0_2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" name="Google Shape;1790;g112e1aada3f_0_2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gf7d89ae380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" name="Google Shape;1637;gf7d89ae380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g112e1aada3f_0_2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" name="Google Shape;1810;g112e1aada3f_0_2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Google Shape;1823;gf7d89ae380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4" name="Google Shape;1824;gf7d89ae380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gf7d89ae380_1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" name="Google Shape;1930;gf7d89ae380_1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166625"/>
            <a:ext cx="4640100" cy="223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093" y="3398924"/>
            <a:ext cx="4232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98627" y="452709"/>
            <a:ext cx="232368" cy="973684"/>
            <a:chOff x="6656577" y="3252597"/>
            <a:chExt cx="232368" cy="973684"/>
          </a:xfrm>
        </p:grpSpPr>
        <p:sp>
          <p:nvSpPr>
            <p:cNvPr id="12" name="Google Shape;12;p2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4;p2"/>
          <p:cNvGrpSpPr/>
          <p:nvPr/>
        </p:nvGrpSpPr>
        <p:grpSpPr>
          <a:xfrm>
            <a:off x="783960" y="4261704"/>
            <a:ext cx="518269" cy="328105"/>
            <a:chOff x="783960" y="4261704"/>
            <a:chExt cx="518269" cy="328105"/>
          </a:xfrm>
        </p:grpSpPr>
        <p:sp>
          <p:nvSpPr>
            <p:cNvPr id="25" name="Google Shape;25;p2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26;p2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" name="Google Shape;31;p2"/>
          <p:cNvGrpSpPr/>
          <p:nvPr/>
        </p:nvGrpSpPr>
        <p:grpSpPr>
          <a:xfrm>
            <a:off x="107062" y="345649"/>
            <a:ext cx="4182177" cy="4176917"/>
            <a:chOff x="3047674" y="939549"/>
            <a:chExt cx="4182177" cy="4176917"/>
          </a:xfrm>
        </p:grpSpPr>
        <p:sp>
          <p:nvSpPr>
            <p:cNvPr id="32" name="Google Shape;32;p2"/>
            <p:cNvSpPr/>
            <p:nvPr/>
          </p:nvSpPr>
          <p:spPr>
            <a:xfrm>
              <a:off x="6974568" y="939549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875033" y="1037232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074406" y="1181381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656876" y="50307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533418" y="46849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047674" y="38564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191437" y="3990978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165635" y="36767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1714228" y="4261677"/>
            <a:ext cx="1271472" cy="625139"/>
            <a:chOff x="855125" y="612150"/>
            <a:chExt cx="511700" cy="251575"/>
          </a:xfrm>
        </p:grpSpPr>
        <p:sp>
          <p:nvSpPr>
            <p:cNvPr id="41" name="Google Shape;41;p2"/>
            <p:cNvSpPr/>
            <p:nvPr/>
          </p:nvSpPr>
          <p:spPr>
            <a:xfrm>
              <a:off x="1309725" y="612150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44;p2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45" name="Google Shape;45;p2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50" name="Google Shape;50;p2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1"/>
          <p:cNvSpPr txBox="1">
            <a:spLocks noGrp="1"/>
          </p:cNvSpPr>
          <p:nvPr>
            <p:ph type="title" hasCustomPrompt="1"/>
          </p:nvPr>
        </p:nvSpPr>
        <p:spPr>
          <a:xfrm>
            <a:off x="706649" y="1096375"/>
            <a:ext cx="5648100" cy="123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9600"/>
              <a:buNone/>
              <a:defRPr sz="8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1" name="Google Shape;381;p11"/>
          <p:cNvSpPr txBox="1">
            <a:spLocks noGrp="1"/>
          </p:cNvSpPr>
          <p:nvPr>
            <p:ph type="subTitle" idx="1"/>
          </p:nvPr>
        </p:nvSpPr>
        <p:spPr>
          <a:xfrm>
            <a:off x="706649" y="2350104"/>
            <a:ext cx="5648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382" name="Google Shape;382;p11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383" name="Google Shape;383;p11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1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1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1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1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1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11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391" name="Google Shape;391;p11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1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11"/>
          <p:cNvGrpSpPr/>
          <p:nvPr/>
        </p:nvGrpSpPr>
        <p:grpSpPr>
          <a:xfrm>
            <a:off x="706662" y="4516977"/>
            <a:ext cx="456233" cy="335252"/>
            <a:chOff x="8353512" y="4107552"/>
            <a:chExt cx="456233" cy="335252"/>
          </a:xfrm>
        </p:grpSpPr>
        <p:sp>
          <p:nvSpPr>
            <p:cNvPr id="396" name="Google Shape;396;p11"/>
            <p:cNvSpPr/>
            <p:nvPr/>
          </p:nvSpPr>
          <p:spPr>
            <a:xfrm>
              <a:off x="8353512" y="4162027"/>
              <a:ext cx="159778" cy="158864"/>
            </a:xfrm>
            <a:custGeom>
              <a:avLst/>
              <a:gdLst/>
              <a:ahLst/>
              <a:cxnLst/>
              <a:rect l="l" t="t" r="r" b="b"/>
              <a:pathLst>
                <a:path w="3291" h="3272" extrusionOk="0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>
              <a:off x="8452315" y="4256216"/>
              <a:ext cx="185655" cy="186587"/>
            </a:xfrm>
            <a:custGeom>
              <a:avLst/>
              <a:gdLst/>
              <a:ahLst/>
              <a:cxnLst/>
              <a:rect l="l" t="t" r="r" b="b"/>
              <a:pathLst>
                <a:path w="3824" h="3843" extrusionOk="0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>
              <a:off x="8616710" y="4107552"/>
              <a:ext cx="193035" cy="193045"/>
            </a:xfrm>
            <a:custGeom>
              <a:avLst/>
              <a:gdLst/>
              <a:ahLst/>
              <a:cxnLst/>
              <a:rect l="l" t="t" r="r" b="b"/>
              <a:pathLst>
                <a:path w="3976" h="3976" extrusionOk="0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11"/>
          <p:cNvGrpSpPr/>
          <p:nvPr/>
        </p:nvGrpSpPr>
        <p:grpSpPr>
          <a:xfrm>
            <a:off x="196508" y="2739893"/>
            <a:ext cx="232368" cy="974453"/>
            <a:chOff x="2546733" y="2525280"/>
            <a:chExt cx="232368" cy="974453"/>
          </a:xfrm>
        </p:grpSpPr>
        <p:sp>
          <p:nvSpPr>
            <p:cNvPr id="400" name="Google Shape;400;p11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1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1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1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11"/>
          <p:cNvGrpSpPr/>
          <p:nvPr/>
        </p:nvGrpSpPr>
        <p:grpSpPr>
          <a:xfrm>
            <a:off x="4713835" y="193704"/>
            <a:ext cx="3968914" cy="1092689"/>
            <a:chOff x="4713835" y="193704"/>
            <a:chExt cx="3968914" cy="1092689"/>
          </a:xfrm>
        </p:grpSpPr>
        <p:sp>
          <p:nvSpPr>
            <p:cNvPr id="413" name="Google Shape;413;p11"/>
            <p:cNvSpPr/>
            <p:nvPr/>
          </p:nvSpPr>
          <p:spPr>
            <a:xfrm flipH="1">
              <a:off x="6808929" y="1130852"/>
              <a:ext cx="48874" cy="48874"/>
            </a:xfrm>
            <a:custGeom>
              <a:avLst/>
              <a:gdLst/>
              <a:ahLst/>
              <a:cxnLst/>
              <a:rect l="l" t="t" r="r" b="b"/>
              <a:pathLst>
                <a:path w="2170" h="2170" extrusionOk="0">
                  <a:moveTo>
                    <a:pt x="1068" y="1"/>
                  </a:moveTo>
                  <a:cubicBezTo>
                    <a:pt x="501" y="1"/>
                    <a:pt x="1" y="468"/>
                    <a:pt x="1" y="1102"/>
                  </a:cubicBezTo>
                  <a:cubicBezTo>
                    <a:pt x="1" y="1669"/>
                    <a:pt x="435" y="2169"/>
                    <a:pt x="1068" y="2169"/>
                  </a:cubicBezTo>
                  <a:cubicBezTo>
                    <a:pt x="1669" y="2169"/>
                    <a:pt x="2169" y="1702"/>
                    <a:pt x="2169" y="1102"/>
                  </a:cubicBezTo>
                  <a:cubicBezTo>
                    <a:pt x="2169" y="501"/>
                    <a:pt x="1669" y="1"/>
                    <a:pt x="1068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1"/>
            <p:cNvSpPr/>
            <p:nvPr/>
          </p:nvSpPr>
          <p:spPr>
            <a:xfrm flipH="1">
              <a:off x="6695483" y="1227023"/>
              <a:ext cx="60135" cy="59369"/>
            </a:xfrm>
            <a:custGeom>
              <a:avLst/>
              <a:gdLst/>
              <a:ahLst/>
              <a:cxnLst/>
              <a:rect l="l" t="t" r="r" b="b"/>
              <a:pathLst>
                <a:path w="2670" h="2636" extrusionOk="0">
                  <a:moveTo>
                    <a:pt x="1335" y="1"/>
                  </a:moveTo>
                  <a:cubicBezTo>
                    <a:pt x="601" y="1"/>
                    <a:pt x="1" y="568"/>
                    <a:pt x="1" y="1302"/>
                  </a:cubicBezTo>
                  <a:cubicBezTo>
                    <a:pt x="1" y="2069"/>
                    <a:pt x="601" y="2636"/>
                    <a:pt x="1335" y="2636"/>
                  </a:cubicBezTo>
                  <a:cubicBezTo>
                    <a:pt x="2102" y="2636"/>
                    <a:pt x="2669" y="2069"/>
                    <a:pt x="2669" y="1302"/>
                  </a:cubicBezTo>
                  <a:cubicBezTo>
                    <a:pt x="2669" y="568"/>
                    <a:pt x="2035" y="1"/>
                    <a:pt x="1335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1"/>
            <p:cNvSpPr/>
            <p:nvPr/>
          </p:nvSpPr>
          <p:spPr>
            <a:xfrm flipH="1">
              <a:off x="6630889" y="1003150"/>
              <a:ext cx="143513" cy="121734"/>
            </a:xfrm>
            <a:custGeom>
              <a:avLst/>
              <a:gdLst/>
              <a:ahLst/>
              <a:cxnLst/>
              <a:rect l="l" t="t" r="r" b="b"/>
              <a:pathLst>
                <a:path w="6372" h="5405" extrusionOk="0">
                  <a:moveTo>
                    <a:pt x="835" y="0"/>
                  </a:moveTo>
                  <a:cubicBezTo>
                    <a:pt x="301" y="0"/>
                    <a:pt x="1" y="534"/>
                    <a:pt x="267" y="968"/>
                  </a:cubicBezTo>
                  <a:lnTo>
                    <a:pt x="2636" y="5104"/>
                  </a:lnTo>
                  <a:cubicBezTo>
                    <a:pt x="2753" y="5304"/>
                    <a:pt x="2969" y="5404"/>
                    <a:pt x="3186" y="5404"/>
                  </a:cubicBezTo>
                  <a:cubicBezTo>
                    <a:pt x="3403" y="5404"/>
                    <a:pt x="3620" y="5304"/>
                    <a:pt x="3737" y="5104"/>
                  </a:cubicBezTo>
                  <a:lnTo>
                    <a:pt x="6138" y="968"/>
                  </a:lnTo>
                  <a:cubicBezTo>
                    <a:pt x="6372" y="534"/>
                    <a:pt x="6072" y="0"/>
                    <a:pt x="5571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6" name="Google Shape;416;p11"/>
            <p:cNvGrpSpPr/>
            <p:nvPr/>
          </p:nvGrpSpPr>
          <p:grpSpPr>
            <a:xfrm>
              <a:off x="8184044" y="317575"/>
              <a:ext cx="498706" cy="477465"/>
              <a:chOff x="3105300" y="593625"/>
              <a:chExt cx="256800" cy="245850"/>
            </a:xfrm>
          </p:grpSpPr>
          <p:sp>
            <p:nvSpPr>
              <p:cNvPr id="417" name="Google Shape;417;p11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1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1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1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" name="Google Shape;421;p11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422" name="Google Shape;422;p11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3" name="Google Shape;423;p11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424" name="Google Shape;424;p11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11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11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11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8" name="Google Shape;428;p11"/>
          <p:cNvGrpSpPr/>
          <p:nvPr/>
        </p:nvGrpSpPr>
        <p:grpSpPr>
          <a:xfrm>
            <a:off x="2574719" y="4105346"/>
            <a:ext cx="2873149" cy="840725"/>
            <a:chOff x="2574719" y="4105346"/>
            <a:chExt cx="2873149" cy="840725"/>
          </a:xfrm>
        </p:grpSpPr>
        <p:sp>
          <p:nvSpPr>
            <p:cNvPr id="429" name="Google Shape;429;p11"/>
            <p:cNvSpPr/>
            <p:nvPr/>
          </p:nvSpPr>
          <p:spPr>
            <a:xfrm flipH="1">
              <a:off x="3202782" y="4245706"/>
              <a:ext cx="120991" cy="105946"/>
            </a:xfrm>
            <a:custGeom>
              <a:avLst/>
              <a:gdLst/>
              <a:ahLst/>
              <a:cxnLst/>
              <a:rect l="l" t="t" r="r" b="b"/>
              <a:pathLst>
                <a:path w="5372" h="4704" extrusionOk="0">
                  <a:moveTo>
                    <a:pt x="2683" y="1"/>
                  </a:moveTo>
                  <a:cubicBezTo>
                    <a:pt x="1942" y="1"/>
                    <a:pt x="1202" y="346"/>
                    <a:pt x="735" y="976"/>
                  </a:cubicBezTo>
                  <a:cubicBezTo>
                    <a:pt x="1" y="2010"/>
                    <a:pt x="234" y="3511"/>
                    <a:pt x="1302" y="4278"/>
                  </a:cubicBezTo>
                  <a:cubicBezTo>
                    <a:pt x="1705" y="4565"/>
                    <a:pt x="2179" y="4704"/>
                    <a:pt x="2651" y="4704"/>
                  </a:cubicBezTo>
                  <a:cubicBezTo>
                    <a:pt x="3389" y="4704"/>
                    <a:pt x="4123" y="4363"/>
                    <a:pt x="4571" y="3711"/>
                  </a:cubicBezTo>
                  <a:cubicBezTo>
                    <a:pt x="5371" y="2677"/>
                    <a:pt x="5138" y="1176"/>
                    <a:pt x="4037" y="442"/>
                  </a:cubicBezTo>
                  <a:cubicBezTo>
                    <a:pt x="3633" y="143"/>
                    <a:pt x="3158" y="1"/>
                    <a:pt x="2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 flipH="1">
              <a:off x="2770057" y="4105346"/>
              <a:ext cx="101441" cy="88784"/>
            </a:xfrm>
            <a:custGeom>
              <a:avLst/>
              <a:gdLst/>
              <a:ahLst/>
              <a:cxnLst/>
              <a:rect l="l" t="t" r="r" b="b"/>
              <a:pathLst>
                <a:path w="4504" h="3942" extrusionOk="0">
                  <a:moveTo>
                    <a:pt x="2246" y="1"/>
                  </a:moveTo>
                  <a:cubicBezTo>
                    <a:pt x="1627" y="1"/>
                    <a:pt x="1020" y="290"/>
                    <a:pt x="634" y="837"/>
                  </a:cubicBezTo>
                  <a:cubicBezTo>
                    <a:pt x="1" y="1704"/>
                    <a:pt x="234" y="2905"/>
                    <a:pt x="1101" y="3572"/>
                  </a:cubicBezTo>
                  <a:cubicBezTo>
                    <a:pt x="1442" y="3821"/>
                    <a:pt x="1833" y="3941"/>
                    <a:pt x="2224" y="3941"/>
                  </a:cubicBezTo>
                  <a:cubicBezTo>
                    <a:pt x="2829" y="3941"/>
                    <a:pt x="3431" y="3652"/>
                    <a:pt x="3837" y="3105"/>
                  </a:cubicBezTo>
                  <a:cubicBezTo>
                    <a:pt x="4504" y="2238"/>
                    <a:pt x="4304" y="1037"/>
                    <a:pt x="3403" y="370"/>
                  </a:cubicBezTo>
                  <a:cubicBezTo>
                    <a:pt x="3050" y="121"/>
                    <a:pt x="2645" y="1"/>
                    <a:pt x="2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 flipH="1">
              <a:off x="2650598" y="4625774"/>
              <a:ext cx="18806" cy="36622"/>
            </a:xfrm>
            <a:custGeom>
              <a:avLst/>
              <a:gdLst/>
              <a:ahLst/>
              <a:cxnLst/>
              <a:rect l="l" t="t" r="r" b="b"/>
              <a:pathLst>
                <a:path w="835" h="1626" extrusionOk="0">
                  <a:moveTo>
                    <a:pt x="238" y="0"/>
                  </a:moveTo>
                  <a:cubicBezTo>
                    <a:pt x="215" y="0"/>
                    <a:pt x="191" y="5"/>
                    <a:pt x="168" y="12"/>
                  </a:cubicBezTo>
                  <a:cubicBezTo>
                    <a:pt x="101" y="12"/>
                    <a:pt x="34" y="46"/>
                    <a:pt x="34" y="146"/>
                  </a:cubicBezTo>
                  <a:cubicBezTo>
                    <a:pt x="34" y="179"/>
                    <a:pt x="1" y="246"/>
                    <a:pt x="34" y="279"/>
                  </a:cubicBezTo>
                  <a:lnTo>
                    <a:pt x="434" y="1480"/>
                  </a:lnTo>
                  <a:cubicBezTo>
                    <a:pt x="460" y="1582"/>
                    <a:pt x="544" y="1626"/>
                    <a:pt x="612" y="1626"/>
                  </a:cubicBezTo>
                  <a:cubicBezTo>
                    <a:pt x="633" y="1626"/>
                    <a:pt x="652" y="1622"/>
                    <a:pt x="668" y="1614"/>
                  </a:cubicBezTo>
                  <a:cubicBezTo>
                    <a:pt x="801" y="1580"/>
                    <a:pt x="835" y="1447"/>
                    <a:pt x="801" y="1347"/>
                  </a:cubicBezTo>
                  <a:lnTo>
                    <a:pt x="434" y="146"/>
                  </a:lnTo>
                  <a:cubicBezTo>
                    <a:pt x="383" y="44"/>
                    <a:pt x="31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 flipH="1">
              <a:off x="2676881" y="4296495"/>
              <a:ext cx="98446" cy="283941"/>
            </a:xfrm>
            <a:custGeom>
              <a:avLst/>
              <a:gdLst/>
              <a:ahLst/>
              <a:cxnLst/>
              <a:rect l="l" t="t" r="r" b="b"/>
              <a:pathLst>
                <a:path w="4371" h="12607" extrusionOk="0">
                  <a:moveTo>
                    <a:pt x="203" y="0"/>
                  </a:moveTo>
                  <a:cubicBezTo>
                    <a:pt x="180" y="0"/>
                    <a:pt x="157" y="7"/>
                    <a:pt x="134" y="22"/>
                  </a:cubicBezTo>
                  <a:cubicBezTo>
                    <a:pt x="34" y="22"/>
                    <a:pt x="0" y="55"/>
                    <a:pt x="0" y="122"/>
                  </a:cubicBezTo>
                  <a:lnTo>
                    <a:pt x="0" y="256"/>
                  </a:lnTo>
                  <a:lnTo>
                    <a:pt x="801" y="2724"/>
                  </a:lnTo>
                  <a:cubicBezTo>
                    <a:pt x="830" y="2782"/>
                    <a:pt x="883" y="2864"/>
                    <a:pt x="983" y="2864"/>
                  </a:cubicBezTo>
                  <a:cubicBezTo>
                    <a:pt x="999" y="2864"/>
                    <a:pt x="1016" y="2862"/>
                    <a:pt x="1034" y="2857"/>
                  </a:cubicBezTo>
                  <a:cubicBezTo>
                    <a:pt x="1135" y="2857"/>
                    <a:pt x="1201" y="2724"/>
                    <a:pt x="1168" y="2591"/>
                  </a:cubicBezTo>
                  <a:lnTo>
                    <a:pt x="367" y="122"/>
                  </a:lnTo>
                  <a:cubicBezTo>
                    <a:pt x="342" y="71"/>
                    <a:pt x="277" y="0"/>
                    <a:pt x="203" y="0"/>
                  </a:cubicBezTo>
                  <a:close/>
                  <a:moveTo>
                    <a:pt x="1782" y="4871"/>
                  </a:moveTo>
                  <a:cubicBezTo>
                    <a:pt x="1758" y="4871"/>
                    <a:pt x="1732" y="4877"/>
                    <a:pt x="1702" y="4892"/>
                  </a:cubicBezTo>
                  <a:cubicBezTo>
                    <a:pt x="1635" y="4892"/>
                    <a:pt x="1568" y="4926"/>
                    <a:pt x="1568" y="5026"/>
                  </a:cubicBezTo>
                  <a:lnTo>
                    <a:pt x="1568" y="5126"/>
                  </a:lnTo>
                  <a:lnTo>
                    <a:pt x="2369" y="7594"/>
                  </a:lnTo>
                  <a:cubicBezTo>
                    <a:pt x="2398" y="7652"/>
                    <a:pt x="2476" y="7734"/>
                    <a:pt x="2583" y="7734"/>
                  </a:cubicBezTo>
                  <a:cubicBezTo>
                    <a:pt x="2600" y="7734"/>
                    <a:pt x="2617" y="7732"/>
                    <a:pt x="2636" y="7728"/>
                  </a:cubicBezTo>
                  <a:cubicBezTo>
                    <a:pt x="2702" y="7661"/>
                    <a:pt x="2802" y="7594"/>
                    <a:pt x="2736" y="7461"/>
                  </a:cubicBezTo>
                  <a:lnTo>
                    <a:pt x="1968" y="5026"/>
                  </a:lnTo>
                  <a:cubicBezTo>
                    <a:pt x="1917" y="4948"/>
                    <a:pt x="1865" y="4871"/>
                    <a:pt x="1782" y="4871"/>
                  </a:cubicBezTo>
                  <a:close/>
                  <a:moveTo>
                    <a:pt x="3356" y="9754"/>
                  </a:moveTo>
                  <a:cubicBezTo>
                    <a:pt x="3338" y="9754"/>
                    <a:pt x="3321" y="9756"/>
                    <a:pt x="3303" y="9762"/>
                  </a:cubicBezTo>
                  <a:cubicBezTo>
                    <a:pt x="3203" y="9762"/>
                    <a:pt x="3169" y="9796"/>
                    <a:pt x="3169" y="9896"/>
                  </a:cubicBezTo>
                  <a:lnTo>
                    <a:pt x="3169" y="10029"/>
                  </a:lnTo>
                  <a:lnTo>
                    <a:pt x="3970" y="12464"/>
                  </a:lnTo>
                  <a:cubicBezTo>
                    <a:pt x="3997" y="12547"/>
                    <a:pt x="4047" y="12606"/>
                    <a:pt x="4139" y="12606"/>
                  </a:cubicBezTo>
                  <a:cubicBezTo>
                    <a:pt x="4158" y="12606"/>
                    <a:pt x="4180" y="12604"/>
                    <a:pt x="4203" y="12598"/>
                  </a:cubicBezTo>
                  <a:cubicBezTo>
                    <a:pt x="4303" y="12598"/>
                    <a:pt x="4370" y="12464"/>
                    <a:pt x="4337" y="12364"/>
                  </a:cubicBezTo>
                  <a:lnTo>
                    <a:pt x="3536" y="9896"/>
                  </a:lnTo>
                  <a:cubicBezTo>
                    <a:pt x="3509" y="9813"/>
                    <a:pt x="3436" y="9754"/>
                    <a:pt x="3356" y="97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 flipH="1">
              <a:off x="2785080" y="4213319"/>
              <a:ext cx="18806" cy="36622"/>
            </a:xfrm>
            <a:custGeom>
              <a:avLst/>
              <a:gdLst/>
              <a:ahLst/>
              <a:cxnLst/>
              <a:rect l="l" t="t" r="r" b="b"/>
              <a:pathLst>
                <a:path w="835" h="1626" extrusionOk="0">
                  <a:moveTo>
                    <a:pt x="242" y="0"/>
                  </a:moveTo>
                  <a:cubicBezTo>
                    <a:pt x="217" y="0"/>
                    <a:pt x="191" y="5"/>
                    <a:pt x="168" y="12"/>
                  </a:cubicBezTo>
                  <a:lnTo>
                    <a:pt x="68" y="146"/>
                  </a:lnTo>
                  <a:cubicBezTo>
                    <a:pt x="68" y="213"/>
                    <a:pt x="1" y="246"/>
                    <a:pt x="68" y="279"/>
                  </a:cubicBezTo>
                  <a:lnTo>
                    <a:pt x="434" y="1480"/>
                  </a:lnTo>
                  <a:cubicBezTo>
                    <a:pt x="460" y="1582"/>
                    <a:pt x="544" y="1626"/>
                    <a:pt x="612" y="1626"/>
                  </a:cubicBezTo>
                  <a:cubicBezTo>
                    <a:pt x="633" y="1626"/>
                    <a:pt x="652" y="1621"/>
                    <a:pt x="668" y="1614"/>
                  </a:cubicBezTo>
                  <a:cubicBezTo>
                    <a:pt x="801" y="1580"/>
                    <a:pt x="835" y="1447"/>
                    <a:pt x="801" y="1347"/>
                  </a:cubicBezTo>
                  <a:lnTo>
                    <a:pt x="434" y="146"/>
                  </a:lnTo>
                  <a:cubicBezTo>
                    <a:pt x="409" y="44"/>
                    <a:pt x="325" y="0"/>
                    <a:pt x="2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 flipH="1">
              <a:off x="2574719" y="4681314"/>
              <a:ext cx="107455" cy="95540"/>
            </a:xfrm>
            <a:custGeom>
              <a:avLst/>
              <a:gdLst/>
              <a:ahLst/>
              <a:cxnLst/>
              <a:rect l="l" t="t" r="r" b="b"/>
              <a:pathLst>
                <a:path w="4771" h="4242" extrusionOk="0">
                  <a:moveTo>
                    <a:pt x="2410" y="0"/>
                  </a:moveTo>
                  <a:cubicBezTo>
                    <a:pt x="1752" y="0"/>
                    <a:pt x="1097" y="310"/>
                    <a:pt x="668" y="882"/>
                  </a:cubicBezTo>
                  <a:cubicBezTo>
                    <a:pt x="1" y="1850"/>
                    <a:pt x="201" y="3151"/>
                    <a:pt x="1168" y="3851"/>
                  </a:cubicBezTo>
                  <a:cubicBezTo>
                    <a:pt x="1536" y="4114"/>
                    <a:pt x="1960" y="4242"/>
                    <a:pt x="2382" y="4242"/>
                  </a:cubicBezTo>
                  <a:cubicBezTo>
                    <a:pt x="3033" y="4242"/>
                    <a:pt x="3679" y="3937"/>
                    <a:pt x="4104" y="3351"/>
                  </a:cubicBezTo>
                  <a:cubicBezTo>
                    <a:pt x="4771" y="2383"/>
                    <a:pt x="4537" y="1116"/>
                    <a:pt x="3603" y="382"/>
                  </a:cubicBezTo>
                  <a:cubicBezTo>
                    <a:pt x="3242" y="124"/>
                    <a:pt x="2825" y="0"/>
                    <a:pt x="2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 flipH="1">
              <a:off x="5377981" y="4700959"/>
              <a:ext cx="9775" cy="130000"/>
            </a:xfrm>
            <a:custGeom>
              <a:avLst/>
              <a:gdLst/>
              <a:ahLst/>
              <a:cxnLst/>
              <a:rect l="l" t="t" r="r" b="b"/>
              <a:pathLst>
                <a:path w="434" h="5772" extrusionOk="0">
                  <a:moveTo>
                    <a:pt x="200" y="1"/>
                  </a:moveTo>
                  <a:cubicBezTo>
                    <a:pt x="67" y="1"/>
                    <a:pt x="0" y="101"/>
                    <a:pt x="0" y="201"/>
                  </a:cubicBezTo>
                  <a:lnTo>
                    <a:pt x="0" y="5538"/>
                  </a:lnTo>
                  <a:cubicBezTo>
                    <a:pt x="0" y="5672"/>
                    <a:pt x="67" y="5772"/>
                    <a:pt x="200" y="5772"/>
                  </a:cubicBezTo>
                  <a:cubicBezTo>
                    <a:pt x="334" y="5772"/>
                    <a:pt x="434" y="5672"/>
                    <a:pt x="400" y="5538"/>
                  </a:cubicBezTo>
                  <a:lnTo>
                    <a:pt x="400" y="201"/>
                  </a:lnTo>
                  <a:cubicBezTo>
                    <a:pt x="400" y="101"/>
                    <a:pt x="334" y="1"/>
                    <a:pt x="200" y="1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 flipH="1">
              <a:off x="5318612" y="4761072"/>
              <a:ext cx="129257" cy="9797"/>
            </a:xfrm>
            <a:custGeom>
              <a:avLst/>
              <a:gdLst/>
              <a:ahLst/>
              <a:cxnLst/>
              <a:rect l="l" t="t" r="r" b="b"/>
              <a:pathLst>
                <a:path w="5739" h="435" extrusionOk="0">
                  <a:moveTo>
                    <a:pt x="201" y="0"/>
                  </a:moveTo>
                  <a:cubicBezTo>
                    <a:pt x="67" y="0"/>
                    <a:pt x="1" y="100"/>
                    <a:pt x="1" y="201"/>
                  </a:cubicBezTo>
                  <a:cubicBezTo>
                    <a:pt x="1" y="334"/>
                    <a:pt x="67" y="434"/>
                    <a:pt x="201" y="434"/>
                  </a:cubicBezTo>
                  <a:lnTo>
                    <a:pt x="5538" y="434"/>
                  </a:lnTo>
                  <a:cubicBezTo>
                    <a:pt x="5671" y="434"/>
                    <a:pt x="5738" y="334"/>
                    <a:pt x="5738" y="201"/>
                  </a:cubicBezTo>
                  <a:cubicBezTo>
                    <a:pt x="5738" y="100"/>
                    <a:pt x="5671" y="0"/>
                    <a:pt x="5538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5231472" y="4848999"/>
              <a:ext cx="95315" cy="97072"/>
            </a:xfrm>
            <a:custGeom>
              <a:avLst/>
              <a:gdLst/>
              <a:ahLst/>
              <a:cxnLst/>
              <a:rect l="l" t="t" r="r" b="b"/>
              <a:pathLst>
                <a:path w="4232" h="4310" extrusionOk="0">
                  <a:moveTo>
                    <a:pt x="509" y="0"/>
                  </a:moveTo>
                  <a:cubicBezTo>
                    <a:pt x="251" y="0"/>
                    <a:pt x="1" y="255"/>
                    <a:pt x="28" y="533"/>
                  </a:cubicBezTo>
                  <a:lnTo>
                    <a:pt x="495" y="3902"/>
                  </a:lnTo>
                  <a:cubicBezTo>
                    <a:pt x="518" y="4153"/>
                    <a:pt x="728" y="4310"/>
                    <a:pt x="944" y="4310"/>
                  </a:cubicBezTo>
                  <a:cubicBezTo>
                    <a:pt x="1044" y="4310"/>
                    <a:pt x="1145" y="4276"/>
                    <a:pt x="1229" y="4202"/>
                  </a:cubicBezTo>
                  <a:lnTo>
                    <a:pt x="3965" y="2101"/>
                  </a:lnTo>
                  <a:cubicBezTo>
                    <a:pt x="4231" y="1901"/>
                    <a:pt x="4165" y="1434"/>
                    <a:pt x="3831" y="1300"/>
                  </a:cubicBezTo>
                  <a:lnTo>
                    <a:pt x="662" y="33"/>
                  </a:lnTo>
                  <a:cubicBezTo>
                    <a:pt x="612" y="10"/>
                    <a:pt x="560" y="0"/>
                    <a:pt x="509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3"/>
          <p:cNvSpPr txBox="1">
            <a:spLocks noGrp="1"/>
          </p:cNvSpPr>
          <p:nvPr>
            <p:ph type="title"/>
          </p:nvPr>
        </p:nvSpPr>
        <p:spPr>
          <a:xfrm>
            <a:off x="720000" y="1832050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1" name="Google Shape;441;p13"/>
          <p:cNvSpPr txBox="1">
            <a:spLocks noGrp="1"/>
          </p:cNvSpPr>
          <p:nvPr>
            <p:ph type="title" idx="2" hasCustomPrompt="1"/>
          </p:nvPr>
        </p:nvSpPr>
        <p:spPr>
          <a:xfrm>
            <a:off x="1309050" y="143729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2" name="Google Shape;442;p13"/>
          <p:cNvSpPr txBox="1">
            <a:spLocks noGrp="1"/>
          </p:cNvSpPr>
          <p:nvPr>
            <p:ph type="subTitle" idx="1"/>
          </p:nvPr>
        </p:nvSpPr>
        <p:spPr>
          <a:xfrm>
            <a:off x="720000" y="2359748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43" name="Google Shape;443;p13"/>
          <p:cNvSpPr txBox="1">
            <a:spLocks noGrp="1"/>
          </p:cNvSpPr>
          <p:nvPr>
            <p:ph type="title" idx="3"/>
          </p:nvPr>
        </p:nvSpPr>
        <p:spPr>
          <a:xfrm>
            <a:off x="3535950" y="1832050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4" name="Google Shape;444;p13"/>
          <p:cNvSpPr txBox="1">
            <a:spLocks noGrp="1"/>
          </p:cNvSpPr>
          <p:nvPr>
            <p:ph type="title" idx="4" hasCustomPrompt="1"/>
          </p:nvPr>
        </p:nvSpPr>
        <p:spPr>
          <a:xfrm>
            <a:off x="4092375" y="143729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5" name="Google Shape;445;p13"/>
          <p:cNvSpPr txBox="1">
            <a:spLocks noGrp="1"/>
          </p:cNvSpPr>
          <p:nvPr>
            <p:ph type="subTitle" idx="5"/>
          </p:nvPr>
        </p:nvSpPr>
        <p:spPr>
          <a:xfrm>
            <a:off x="3535950" y="2359748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46" name="Google Shape;446;p13"/>
          <p:cNvSpPr txBox="1">
            <a:spLocks noGrp="1"/>
          </p:cNvSpPr>
          <p:nvPr>
            <p:ph type="title" idx="6"/>
          </p:nvPr>
        </p:nvSpPr>
        <p:spPr>
          <a:xfrm>
            <a:off x="6351900" y="1832050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7" name="Google Shape;447;p13"/>
          <p:cNvSpPr txBox="1">
            <a:spLocks noGrp="1"/>
          </p:cNvSpPr>
          <p:nvPr>
            <p:ph type="title" idx="7" hasCustomPrompt="1"/>
          </p:nvPr>
        </p:nvSpPr>
        <p:spPr>
          <a:xfrm>
            <a:off x="6908325" y="1437295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8" name="Google Shape;448;p13"/>
          <p:cNvSpPr txBox="1">
            <a:spLocks noGrp="1"/>
          </p:cNvSpPr>
          <p:nvPr>
            <p:ph type="subTitle" idx="8"/>
          </p:nvPr>
        </p:nvSpPr>
        <p:spPr>
          <a:xfrm>
            <a:off x="6351900" y="2359748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49" name="Google Shape;449;p13"/>
          <p:cNvSpPr txBox="1">
            <a:spLocks noGrp="1"/>
          </p:cNvSpPr>
          <p:nvPr>
            <p:ph type="title" idx="9"/>
          </p:nvPr>
        </p:nvSpPr>
        <p:spPr>
          <a:xfrm>
            <a:off x="720000" y="3624304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0" name="Google Shape;450;p13"/>
          <p:cNvSpPr txBox="1">
            <a:spLocks noGrp="1"/>
          </p:cNvSpPr>
          <p:nvPr>
            <p:ph type="title" idx="13" hasCustomPrompt="1"/>
          </p:nvPr>
        </p:nvSpPr>
        <p:spPr>
          <a:xfrm>
            <a:off x="1309050" y="3232758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51" name="Google Shape;451;p13"/>
          <p:cNvSpPr txBox="1">
            <a:spLocks noGrp="1"/>
          </p:cNvSpPr>
          <p:nvPr>
            <p:ph type="subTitle" idx="14"/>
          </p:nvPr>
        </p:nvSpPr>
        <p:spPr>
          <a:xfrm>
            <a:off x="720000" y="4152027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52" name="Google Shape;452;p13"/>
          <p:cNvSpPr txBox="1">
            <a:spLocks noGrp="1"/>
          </p:cNvSpPr>
          <p:nvPr>
            <p:ph type="title" idx="15"/>
          </p:nvPr>
        </p:nvSpPr>
        <p:spPr>
          <a:xfrm>
            <a:off x="3535950" y="3624304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3" name="Google Shape;453;p13"/>
          <p:cNvSpPr txBox="1">
            <a:spLocks noGrp="1"/>
          </p:cNvSpPr>
          <p:nvPr>
            <p:ph type="title" idx="16" hasCustomPrompt="1"/>
          </p:nvPr>
        </p:nvSpPr>
        <p:spPr>
          <a:xfrm>
            <a:off x="4092375" y="3232758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54" name="Google Shape;454;p13"/>
          <p:cNvSpPr txBox="1">
            <a:spLocks noGrp="1"/>
          </p:cNvSpPr>
          <p:nvPr>
            <p:ph type="subTitle" idx="17"/>
          </p:nvPr>
        </p:nvSpPr>
        <p:spPr>
          <a:xfrm>
            <a:off x="3535950" y="4152027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55" name="Google Shape;455;p13"/>
          <p:cNvSpPr txBox="1">
            <a:spLocks noGrp="1"/>
          </p:cNvSpPr>
          <p:nvPr>
            <p:ph type="title" idx="18"/>
          </p:nvPr>
        </p:nvSpPr>
        <p:spPr>
          <a:xfrm>
            <a:off x="6351900" y="3624304"/>
            <a:ext cx="2072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6" name="Google Shape;456;p13"/>
          <p:cNvSpPr txBox="1">
            <a:spLocks noGrp="1"/>
          </p:cNvSpPr>
          <p:nvPr>
            <p:ph type="title" idx="19" hasCustomPrompt="1"/>
          </p:nvPr>
        </p:nvSpPr>
        <p:spPr>
          <a:xfrm>
            <a:off x="6908325" y="3232758"/>
            <a:ext cx="894000" cy="3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57" name="Google Shape;457;p13"/>
          <p:cNvSpPr txBox="1">
            <a:spLocks noGrp="1"/>
          </p:cNvSpPr>
          <p:nvPr>
            <p:ph type="subTitle" idx="20"/>
          </p:nvPr>
        </p:nvSpPr>
        <p:spPr>
          <a:xfrm>
            <a:off x="6351900" y="4152027"/>
            <a:ext cx="20721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58" name="Google Shape;458;p13"/>
          <p:cNvSpPr txBox="1">
            <a:spLocks noGrp="1"/>
          </p:cNvSpPr>
          <p:nvPr>
            <p:ph type="title" idx="21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59" name="Google Shape;459;p13"/>
          <p:cNvGrpSpPr/>
          <p:nvPr/>
        </p:nvGrpSpPr>
        <p:grpSpPr>
          <a:xfrm>
            <a:off x="4796439" y="-2911087"/>
            <a:ext cx="8043475" cy="8043475"/>
            <a:chOff x="1241175" y="-1300650"/>
            <a:chExt cx="8043475" cy="8043475"/>
          </a:xfrm>
        </p:grpSpPr>
        <p:sp>
          <p:nvSpPr>
            <p:cNvPr id="460" name="Google Shape;460;p13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3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3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3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3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7" name="Google Shape;467;p13"/>
          <p:cNvGrpSpPr/>
          <p:nvPr/>
        </p:nvGrpSpPr>
        <p:grpSpPr>
          <a:xfrm>
            <a:off x="194827" y="164749"/>
            <a:ext cx="8680795" cy="4879924"/>
            <a:chOff x="194827" y="164749"/>
            <a:chExt cx="8680795" cy="4879924"/>
          </a:xfrm>
        </p:grpSpPr>
        <p:grpSp>
          <p:nvGrpSpPr>
            <p:cNvPr id="468" name="Google Shape;468;p13"/>
            <p:cNvGrpSpPr/>
            <p:nvPr/>
          </p:nvGrpSpPr>
          <p:grpSpPr>
            <a:xfrm>
              <a:off x="1019937" y="206524"/>
              <a:ext cx="609540" cy="583574"/>
              <a:chOff x="3105300" y="593625"/>
              <a:chExt cx="256800" cy="245850"/>
            </a:xfrm>
          </p:grpSpPr>
          <p:sp>
            <p:nvSpPr>
              <p:cNvPr id="469" name="Google Shape;469;p13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3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3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3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3" name="Google Shape;473;p13"/>
            <p:cNvGrpSpPr/>
            <p:nvPr/>
          </p:nvGrpSpPr>
          <p:grpSpPr>
            <a:xfrm>
              <a:off x="8057878" y="710652"/>
              <a:ext cx="631910" cy="457789"/>
              <a:chOff x="855125" y="679497"/>
              <a:chExt cx="254310" cy="184228"/>
            </a:xfrm>
          </p:grpSpPr>
          <p:sp>
            <p:nvSpPr>
              <p:cNvPr id="474" name="Google Shape;474;p13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3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3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7" name="Google Shape;477;p13"/>
            <p:cNvGrpSpPr/>
            <p:nvPr/>
          </p:nvGrpSpPr>
          <p:grpSpPr>
            <a:xfrm>
              <a:off x="194835" y="1017604"/>
              <a:ext cx="518269" cy="328105"/>
              <a:chOff x="783960" y="4261704"/>
              <a:chExt cx="518269" cy="328105"/>
            </a:xfrm>
          </p:grpSpPr>
          <p:sp>
            <p:nvSpPr>
              <p:cNvPr id="478" name="Google Shape;478;p13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79" name="Google Shape;479;p13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480" name="Google Shape;480;p13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13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13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13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84" name="Google Shape;484;p13"/>
            <p:cNvGrpSpPr/>
            <p:nvPr/>
          </p:nvGrpSpPr>
          <p:grpSpPr>
            <a:xfrm>
              <a:off x="2976937" y="164749"/>
              <a:ext cx="5898685" cy="4879924"/>
              <a:chOff x="1223999" y="393649"/>
              <a:chExt cx="5898685" cy="4879924"/>
            </a:xfrm>
          </p:grpSpPr>
          <p:sp>
            <p:nvSpPr>
              <p:cNvPr id="485" name="Google Shape;485;p13"/>
              <p:cNvSpPr/>
              <p:nvPr/>
            </p:nvSpPr>
            <p:spPr>
              <a:xfrm>
                <a:off x="5254918" y="393649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3"/>
              <p:cNvSpPr/>
              <p:nvPr/>
            </p:nvSpPr>
            <p:spPr>
              <a:xfrm>
                <a:off x="5155383" y="491332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3"/>
              <p:cNvSpPr/>
              <p:nvPr/>
            </p:nvSpPr>
            <p:spPr>
              <a:xfrm>
                <a:off x="5354756" y="635481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3"/>
              <p:cNvSpPr/>
              <p:nvPr/>
            </p:nvSpPr>
            <p:spPr>
              <a:xfrm>
                <a:off x="7037876" y="5030718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369" y="3103"/>
                      <a:pt x="3070" y="2369"/>
                      <a:pt x="3070" y="1535"/>
                    </a:cubicBezTo>
                    <a:cubicBezTo>
                      <a:pt x="3070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3"/>
              <p:cNvSpPr/>
              <p:nvPr/>
            </p:nvSpPr>
            <p:spPr>
              <a:xfrm>
                <a:off x="6914418" y="4684960"/>
                <a:ext cx="175087" cy="191303"/>
              </a:xfrm>
              <a:custGeom>
                <a:avLst/>
                <a:gdLst/>
                <a:ahLst/>
                <a:cxnLst/>
                <a:rect l="l" t="t" r="r" b="b"/>
                <a:pathLst>
                  <a:path w="6338" h="6925" extrusionOk="0">
                    <a:moveTo>
                      <a:pt x="749" y="0"/>
                    </a:moveTo>
                    <a:cubicBezTo>
                      <a:pt x="358" y="0"/>
                      <a:pt x="0" y="307"/>
                      <a:pt x="0" y="708"/>
                    </a:cubicBezTo>
                    <a:lnTo>
                      <a:pt x="0" y="6179"/>
                    </a:lnTo>
                    <a:cubicBezTo>
                      <a:pt x="0" y="6626"/>
                      <a:pt x="351" y="6925"/>
                      <a:pt x="737" y="6925"/>
                    </a:cubicBezTo>
                    <a:cubicBezTo>
                      <a:pt x="870" y="6925"/>
                      <a:pt x="1006" y="6890"/>
                      <a:pt x="1134" y="6813"/>
                    </a:cubicBezTo>
                    <a:lnTo>
                      <a:pt x="5838" y="4111"/>
                    </a:lnTo>
                    <a:cubicBezTo>
                      <a:pt x="6338" y="3811"/>
                      <a:pt x="6338" y="3077"/>
                      <a:pt x="5838" y="2810"/>
                    </a:cubicBezTo>
                    <a:lnTo>
                      <a:pt x="1134" y="108"/>
                    </a:lnTo>
                    <a:cubicBezTo>
                      <a:pt x="1010" y="34"/>
                      <a:pt x="878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13"/>
              <p:cNvSpPr/>
              <p:nvPr/>
            </p:nvSpPr>
            <p:spPr>
              <a:xfrm>
                <a:off x="1223999" y="5053318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13"/>
              <p:cNvSpPr/>
              <p:nvPr/>
            </p:nvSpPr>
            <p:spPr>
              <a:xfrm>
                <a:off x="1367762" y="5187853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13"/>
              <p:cNvSpPr/>
              <p:nvPr/>
            </p:nvSpPr>
            <p:spPr>
              <a:xfrm>
                <a:off x="1341960" y="4873616"/>
                <a:ext cx="200917" cy="171662"/>
              </a:xfrm>
              <a:custGeom>
                <a:avLst/>
                <a:gdLst/>
                <a:ahLst/>
                <a:cxnLst/>
                <a:rect l="l" t="t" r="r" b="b"/>
                <a:pathLst>
                  <a:path w="7273" h="6214" extrusionOk="0">
                    <a:moveTo>
                      <a:pt x="934" y="0"/>
                    </a:moveTo>
                    <a:cubicBezTo>
                      <a:pt x="367" y="0"/>
                      <a:pt x="0" y="634"/>
                      <a:pt x="267" y="1135"/>
                    </a:cubicBezTo>
                    <a:lnTo>
                      <a:pt x="3002" y="5838"/>
                    </a:lnTo>
                    <a:cubicBezTo>
                      <a:pt x="3136" y="6088"/>
                      <a:pt x="3386" y="6213"/>
                      <a:pt x="3636" y="6213"/>
                    </a:cubicBezTo>
                    <a:cubicBezTo>
                      <a:pt x="3886" y="6213"/>
                      <a:pt x="4137" y="6088"/>
                      <a:pt x="4270" y="5838"/>
                    </a:cubicBezTo>
                    <a:lnTo>
                      <a:pt x="7005" y="1135"/>
                    </a:lnTo>
                    <a:cubicBezTo>
                      <a:pt x="7272" y="601"/>
                      <a:pt x="6905" y="0"/>
                      <a:pt x="63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3" name="Google Shape;493;p13"/>
            <p:cNvGrpSpPr/>
            <p:nvPr/>
          </p:nvGrpSpPr>
          <p:grpSpPr>
            <a:xfrm>
              <a:off x="194827" y="3591559"/>
              <a:ext cx="232368" cy="973684"/>
              <a:chOff x="6656577" y="3252597"/>
              <a:chExt cx="232368" cy="973684"/>
            </a:xfrm>
          </p:grpSpPr>
          <p:sp>
            <p:nvSpPr>
              <p:cNvPr id="494" name="Google Shape;494;p13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13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13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13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13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3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3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3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3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3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3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3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4"/>
          <p:cNvSpPr txBox="1">
            <a:spLocks noGrp="1"/>
          </p:cNvSpPr>
          <p:nvPr>
            <p:ph type="body" idx="1"/>
          </p:nvPr>
        </p:nvSpPr>
        <p:spPr>
          <a:xfrm>
            <a:off x="713100" y="1208700"/>
            <a:ext cx="3858900" cy="15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08" name="Google Shape;508;p1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509" name="Google Shape;509;p14"/>
          <p:cNvGrpSpPr/>
          <p:nvPr/>
        </p:nvGrpSpPr>
        <p:grpSpPr>
          <a:xfrm>
            <a:off x="4222055" y="-3474610"/>
            <a:ext cx="8043475" cy="8043475"/>
            <a:chOff x="1241175" y="-1300650"/>
            <a:chExt cx="8043475" cy="8043475"/>
          </a:xfrm>
        </p:grpSpPr>
        <p:sp>
          <p:nvSpPr>
            <p:cNvPr id="510" name="Google Shape;510;p14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4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4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4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4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4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4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" name="Google Shape;517;p14"/>
          <p:cNvGrpSpPr/>
          <p:nvPr/>
        </p:nvGrpSpPr>
        <p:grpSpPr>
          <a:xfrm>
            <a:off x="8028260" y="322966"/>
            <a:ext cx="365869" cy="328105"/>
            <a:chOff x="7194285" y="1228366"/>
            <a:chExt cx="365869" cy="328105"/>
          </a:xfrm>
        </p:grpSpPr>
        <p:sp>
          <p:nvSpPr>
            <p:cNvPr id="518" name="Google Shape;518;p14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4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4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4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" name="Google Shape;522;p14"/>
          <p:cNvGrpSpPr/>
          <p:nvPr/>
        </p:nvGrpSpPr>
        <p:grpSpPr>
          <a:xfrm>
            <a:off x="259146" y="2488768"/>
            <a:ext cx="354818" cy="2432541"/>
            <a:chOff x="174946" y="1297681"/>
            <a:chExt cx="354818" cy="2432541"/>
          </a:xfrm>
        </p:grpSpPr>
        <p:sp>
          <p:nvSpPr>
            <p:cNvPr id="523" name="Google Shape;523;p14"/>
            <p:cNvSpPr/>
            <p:nvPr/>
          </p:nvSpPr>
          <p:spPr>
            <a:xfrm>
              <a:off x="274480" y="332747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4"/>
            <p:cNvSpPr/>
            <p:nvPr/>
          </p:nvSpPr>
          <p:spPr>
            <a:xfrm>
              <a:off x="174946" y="342515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4"/>
            <p:cNvSpPr/>
            <p:nvPr/>
          </p:nvSpPr>
          <p:spPr>
            <a:xfrm>
              <a:off x="374318" y="356930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4"/>
            <p:cNvSpPr/>
            <p:nvPr/>
          </p:nvSpPr>
          <p:spPr>
            <a:xfrm>
              <a:off x="250712" y="1297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4"/>
            <p:cNvSpPr/>
            <p:nvPr/>
          </p:nvSpPr>
          <p:spPr>
            <a:xfrm>
              <a:off x="394474" y="1432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14"/>
          <p:cNvGrpSpPr/>
          <p:nvPr/>
        </p:nvGrpSpPr>
        <p:grpSpPr>
          <a:xfrm>
            <a:off x="906912" y="195249"/>
            <a:ext cx="609540" cy="583574"/>
            <a:chOff x="3105300" y="593625"/>
            <a:chExt cx="256800" cy="245850"/>
          </a:xfrm>
        </p:grpSpPr>
        <p:sp>
          <p:nvSpPr>
            <p:cNvPr id="529" name="Google Shape;529;p14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4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4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4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" name="Google Shape;533;p14"/>
          <p:cNvGrpSpPr/>
          <p:nvPr/>
        </p:nvGrpSpPr>
        <p:grpSpPr>
          <a:xfrm>
            <a:off x="8652612" y="4730718"/>
            <a:ext cx="229483" cy="220256"/>
            <a:chOff x="250712" y="1297681"/>
            <a:chExt cx="229483" cy="220256"/>
          </a:xfrm>
        </p:grpSpPr>
        <p:sp>
          <p:nvSpPr>
            <p:cNvPr id="534" name="Google Shape;534;p14"/>
            <p:cNvSpPr/>
            <p:nvPr/>
          </p:nvSpPr>
          <p:spPr>
            <a:xfrm>
              <a:off x="250712" y="1297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4"/>
            <p:cNvSpPr/>
            <p:nvPr/>
          </p:nvSpPr>
          <p:spPr>
            <a:xfrm>
              <a:off x="394474" y="1432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" name="Google Shape;536;p14"/>
          <p:cNvGrpSpPr/>
          <p:nvPr/>
        </p:nvGrpSpPr>
        <p:grpSpPr>
          <a:xfrm>
            <a:off x="8594804" y="1188192"/>
            <a:ext cx="477477" cy="478195"/>
            <a:chOff x="5022684" y="4300597"/>
            <a:chExt cx="648306" cy="649281"/>
          </a:xfrm>
        </p:grpSpPr>
        <p:sp>
          <p:nvSpPr>
            <p:cNvPr id="537" name="Google Shape;537;p14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4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4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4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15"/>
          <p:cNvSpPr txBox="1">
            <a:spLocks noGrp="1"/>
          </p:cNvSpPr>
          <p:nvPr>
            <p:ph type="title"/>
          </p:nvPr>
        </p:nvSpPr>
        <p:spPr>
          <a:xfrm>
            <a:off x="720475" y="3710100"/>
            <a:ext cx="4166100" cy="4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43" name="Google Shape;543;p15"/>
          <p:cNvSpPr txBox="1">
            <a:spLocks noGrp="1"/>
          </p:cNvSpPr>
          <p:nvPr>
            <p:ph type="subTitle" idx="1"/>
          </p:nvPr>
        </p:nvSpPr>
        <p:spPr>
          <a:xfrm>
            <a:off x="720475" y="954200"/>
            <a:ext cx="4166100" cy="27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544" name="Google Shape;544;p15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545" name="Google Shape;545;p15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5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5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5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5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5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5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15"/>
          <p:cNvGrpSpPr/>
          <p:nvPr/>
        </p:nvGrpSpPr>
        <p:grpSpPr>
          <a:xfrm>
            <a:off x="1740175" y="258921"/>
            <a:ext cx="535664" cy="317725"/>
            <a:chOff x="5182025" y="464396"/>
            <a:chExt cx="535664" cy="317725"/>
          </a:xfrm>
        </p:grpSpPr>
        <p:sp>
          <p:nvSpPr>
            <p:cNvPr id="553" name="Google Shape;553;p15"/>
            <p:cNvSpPr/>
            <p:nvPr/>
          </p:nvSpPr>
          <p:spPr>
            <a:xfrm>
              <a:off x="5534801" y="464396"/>
              <a:ext cx="182888" cy="183820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0" y="1"/>
                  </a:moveTo>
                  <a:lnTo>
                    <a:pt x="0" y="3786"/>
                  </a:lnTo>
                  <a:lnTo>
                    <a:pt x="3767" y="3786"/>
                  </a:lnTo>
                  <a:lnTo>
                    <a:pt x="376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5"/>
            <p:cNvSpPr/>
            <p:nvPr/>
          </p:nvSpPr>
          <p:spPr>
            <a:xfrm>
              <a:off x="5389826" y="574268"/>
              <a:ext cx="207794" cy="207853"/>
            </a:xfrm>
            <a:custGeom>
              <a:avLst/>
              <a:gdLst/>
              <a:ahLst/>
              <a:cxnLst/>
              <a:rect l="l" t="t" r="r" b="b"/>
              <a:pathLst>
                <a:path w="4280" h="4281" extrusionOk="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5"/>
            <p:cNvSpPr/>
            <p:nvPr/>
          </p:nvSpPr>
          <p:spPr>
            <a:xfrm>
              <a:off x="5182025" y="510568"/>
              <a:ext cx="110840" cy="110894"/>
            </a:xfrm>
            <a:custGeom>
              <a:avLst/>
              <a:gdLst/>
              <a:ahLst/>
              <a:cxnLst/>
              <a:rect l="l" t="t" r="r" b="b"/>
              <a:pathLst>
                <a:path w="2283" h="2284" extrusionOk="0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" name="Google Shape;556;p15"/>
          <p:cNvGrpSpPr/>
          <p:nvPr/>
        </p:nvGrpSpPr>
        <p:grpSpPr>
          <a:xfrm rot="10800000">
            <a:off x="216552" y="304484"/>
            <a:ext cx="232368" cy="973684"/>
            <a:chOff x="6656577" y="3252597"/>
            <a:chExt cx="232368" cy="973684"/>
          </a:xfrm>
        </p:grpSpPr>
        <p:sp>
          <p:nvSpPr>
            <p:cNvPr id="557" name="Google Shape;557;p15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5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5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5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5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5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5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5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5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5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5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5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" name="Google Shape;569;p15"/>
          <p:cNvGrpSpPr/>
          <p:nvPr/>
        </p:nvGrpSpPr>
        <p:grpSpPr>
          <a:xfrm>
            <a:off x="381800" y="4615043"/>
            <a:ext cx="415595" cy="271553"/>
            <a:chOff x="5182025" y="510568"/>
            <a:chExt cx="415595" cy="271553"/>
          </a:xfrm>
        </p:grpSpPr>
        <p:sp>
          <p:nvSpPr>
            <p:cNvPr id="570" name="Google Shape;570;p15"/>
            <p:cNvSpPr/>
            <p:nvPr/>
          </p:nvSpPr>
          <p:spPr>
            <a:xfrm>
              <a:off x="5389826" y="574268"/>
              <a:ext cx="207794" cy="207853"/>
            </a:xfrm>
            <a:custGeom>
              <a:avLst/>
              <a:gdLst/>
              <a:ahLst/>
              <a:cxnLst/>
              <a:rect l="l" t="t" r="r" b="b"/>
              <a:pathLst>
                <a:path w="4280" h="4281" extrusionOk="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5"/>
            <p:cNvSpPr/>
            <p:nvPr/>
          </p:nvSpPr>
          <p:spPr>
            <a:xfrm>
              <a:off x="5182025" y="510568"/>
              <a:ext cx="110840" cy="110894"/>
            </a:xfrm>
            <a:custGeom>
              <a:avLst/>
              <a:gdLst/>
              <a:ahLst/>
              <a:cxnLst/>
              <a:rect l="l" t="t" r="r" b="b"/>
              <a:pathLst>
                <a:path w="2283" h="2284" extrusionOk="0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" name="Google Shape;572;p15"/>
          <p:cNvGrpSpPr/>
          <p:nvPr/>
        </p:nvGrpSpPr>
        <p:grpSpPr>
          <a:xfrm>
            <a:off x="3598396" y="4410499"/>
            <a:ext cx="354818" cy="402747"/>
            <a:chOff x="8117146" y="4166124"/>
            <a:chExt cx="354818" cy="402747"/>
          </a:xfrm>
        </p:grpSpPr>
        <p:sp>
          <p:nvSpPr>
            <p:cNvPr id="573" name="Google Shape;573;p15"/>
            <p:cNvSpPr/>
            <p:nvPr/>
          </p:nvSpPr>
          <p:spPr>
            <a:xfrm>
              <a:off x="8216680" y="41661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5"/>
            <p:cNvSpPr/>
            <p:nvPr/>
          </p:nvSpPr>
          <p:spPr>
            <a:xfrm>
              <a:off x="8117146" y="42638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5"/>
            <p:cNvSpPr/>
            <p:nvPr/>
          </p:nvSpPr>
          <p:spPr>
            <a:xfrm>
              <a:off x="8316518" y="44079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16"/>
          <p:cNvSpPr txBox="1">
            <a:spLocks noGrp="1"/>
          </p:cNvSpPr>
          <p:nvPr>
            <p:ph type="title"/>
          </p:nvPr>
        </p:nvSpPr>
        <p:spPr>
          <a:xfrm>
            <a:off x="5188500" y="835632"/>
            <a:ext cx="3238200" cy="205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8" name="Google Shape;578;p16"/>
          <p:cNvSpPr txBox="1">
            <a:spLocks noGrp="1"/>
          </p:cNvSpPr>
          <p:nvPr>
            <p:ph type="subTitle" idx="1"/>
          </p:nvPr>
        </p:nvSpPr>
        <p:spPr>
          <a:xfrm>
            <a:off x="5188500" y="2902750"/>
            <a:ext cx="3238200" cy="13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79" name="Google Shape;579;p16"/>
          <p:cNvGrpSpPr/>
          <p:nvPr/>
        </p:nvGrpSpPr>
        <p:grpSpPr>
          <a:xfrm>
            <a:off x="4713835" y="193704"/>
            <a:ext cx="4201291" cy="4832962"/>
            <a:chOff x="4713835" y="193704"/>
            <a:chExt cx="4201291" cy="4832962"/>
          </a:xfrm>
        </p:grpSpPr>
        <p:grpSp>
          <p:nvGrpSpPr>
            <p:cNvPr id="580" name="Google Shape;580;p16"/>
            <p:cNvGrpSpPr/>
            <p:nvPr/>
          </p:nvGrpSpPr>
          <p:grpSpPr>
            <a:xfrm>
              <a:off x="4992328" y="4568877"/>
              <a:ext cx="631910" cy="457789"/>
              <a:chOff x="855125" y="679497"/>
              <a:chExt cx="254310" cy="184228"/>
            </a:xfrm>
          </p:grpSpPr>
          <p:sp>
            <p:nvSpPr>
              <p:cNvPr id="581" name="Google Shape;581;p16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6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6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16"/>
            <p:cNvGrpSpPr/>
            <p:nvPr/>
          </p:nvGrpSpPr>
          <p:grpSpPr>
            <a:xfrm>
              <a:off x="8184044" y="317575"/>
              <a:ext cx="498706" cy="477465"/>
              <a:chOff x="3105300" y="593625"/>
              <a:chExt cx="256800" cy="245850"/>
            </a:xfrm>
          </p:grpSpPr>
          <p:sp>
            <p:nvSpPr>
              <p:cNvPr id="585" name="Google Shape;585;p16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6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6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6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9" name="Google Shape;589;p16"/>
            <p:cNvGrpSpPr/>
            <p:nvPr/>
          </p:nvGrpSpPr>
          <p:grpSpPr>
            <a:xfrm>
              <a:off x="8426712" y="4401252"/>
              <a:ext cx="456233" cy="335252"/>
              <a:chOff x="8353512" y="4107552"/>
              <a:chExt cx="456233" cy="335252"/>
            </a:xfrm>
          </p:grpSpPr>
          <p:sp>
            <p:nvSpPr>
              <p:cNvPr id="590" name="Google Shape;590;p16"/>
              <p:cNvSpPr/>
              <p:nvPr/>
            </p:nvSpPr>
            <p:spPr>
              <a:xfrm>
                <a:off x="8353512" y="4162027"/>
                <a:ext cx="159778" cy="158864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272" extrusionOk="0">
                    <a:moveTo>
                      <a:pt x="0" y="0"/>
                    </a:moveTo>
                    <a:lnTo>
                      <a:pt x="0" y="3272"/>
                    </a:lnTo>
                    <a:lnTo>
                      <a:pt x="3291" y="3272"/>
                    </a:lnTo>
                    <a:lnTo>
                      <a:pt x="3291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6"/>
              <p:cNvSpPr/>
              <p:nvPr/>
            </p:nvSpPr>
            <p:spPr>
              <a:xfrm>
                <a:off x="8452315" y="4256216"/>
                <a:ext cx="185655" cy="186587"/>
              </a:xfrm>
              <a:custGeom>
                <a:avLst/>
                <a:gdLst/>
                <a:ahLst/>
                <a:cxnLst/>
                <a:rect l="l" t="t" r="r" b="b"/>
                <a:pathLst>
                  <a:path w="3824" h="3843" extrusionOk="0">
                    <a:moveTo>
                      <a:pt x="1" y="0"/>
                    </a:moveTo>
                    <a:lnTo>
                      <a:pt x="1" y="3843"/>
                    </a:lnTo>
                    <a:lnTo>
                      <a:pt x="3824" y="3843"/>
                    </a:lnTo>
                    <a:lnTo>
                      <a:pt x="382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16"/>
              <p:cNvSpPr/>
              <p:nvPr/>
            </p:nvSpPr>
            <p:spPr>
              <a:xfrm>
                <a:off x="8616710" y="4107552"/>
                <a:ext cx="193035" cy="193045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976" extrusionOk="0">
                    <a:moveTo>
                      <a:pt x="0" y="0"/>
                    </a:moveTo>
                    <a:lnTo>
                      <a:pt x="0" y="3975"/>
                    </a:lnTo>
                    <a:lnTo>
                      <a:pt x="3976" y="3975"/>
                    </a:lnTo>
                    <a:lnTo>
                      <a:pt x="397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3" name="Google Shape;593;p16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594" name="Google Shape;594;p16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5" name="Google Shape;595;p16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596" name="Google Shape;596;p16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16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16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16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0" name="Google Shape;600;p16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601" name="Google Shape;601;p16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6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6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6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16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16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6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6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6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6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6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6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7"/>
          <p:cNvSpPr txBox="1">
            <a:spLocks noGrp="1"/>
          </p:cNvSpPr>
          <p:nvPr>
            <p:ph type="title"/>
          </p:nvPr>
        </p:nvSpPr>
        <p:spPr>
          <a:xfrm>
            <a:off x="5434200" y="1666013"/>
            <a:ext cx="29967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17"/>
          <p:cNvSpPr txBox="1">
            <a:spLocks noGrp="1"/>
          </p:cNvSpPr>
          <p:nvPr>
            <p:ph type="subTitle" idx="1"/>
          </p:nvPr>
        </p:nvSpPr>
        <p:spPr>
          <a:xfrm>
            <a:off x="5434200" y="2173388"/>
            <a:ext cx="2996700" cy="13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16" name="Google Shape;616;p17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617" name="Google Shape;617;p17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624;p17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625" name="Google Shape;625;p17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7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7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7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17"/>
          <p:cNvGrpSpPr/>
          <p:nvPr/>
        </p:nvGrpSpPr>
        <p:grpSpPr>
          <a:xfrm>
            <a:off x="8297559" y="4340559"/>
            <a:ext cx="648306" cy="649281"/>
            <a:chOff x="5022684" y="4300597"/>
            <a:chExt cx="648306" cy="649281"/>
          </a:xfrm>
        </p:grpSpPr>
        <p:sp>
          <p:nvSpPr>
            <p:cNvPr id="630" name="Google Shape;630;p17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7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7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" name="Google Shape;634;p17"/>
          <p:cNvGrpSpPr/>
          <p:nvPr/>
        </p:nvGrpSpPr>
        <p:grpSpPr>
          <a:xfrm>
            <a:off x="2949085" y="475916"/>
            <a:ext cx="365869" cy="328105"/>
            <a:chOff x="7194285" y="1228366"/>
            <a:chExt cx="365869" cy="328105"/>
          </a:xfrm>
        </p:grpSpPr>
        <p:sp>
          <p:nvSpPr>
            <p:cNvPr id="635" name="Google Shape;635;p17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7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7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7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17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640" name="Google Shape;640;p17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7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7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7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7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" name="Google Shape;645;p17"/>
          <p:cNvGrpSpPr/>
          <p:nvPr/>
        </p:nvGrpSpPr>
        <p:grpSpPr>
          <a:xfrm>
            <a:off x="194827" y="3591559"/>
            <a:ext cx="232368" cy="973684"/>
            <a:chOff x="6656577" y="3252597"/>
            <a:chExt cx="232368" cy="973684"/>
          </a:xfrm>
        </p:grpSpPr>
        <p:sp>
          <p:nvSpPr>
            <p:cNvPr id="646" name="Google Shape;646;p17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7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7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7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7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7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7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7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7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" name="Google Shape;658;p17"/>
          <p:cNvGrpSpPr/>
          <p:nvPr/>
        </p:nvGrpSpPr>
        <p:grpSpPr>
          <a:xfrm>
            <a:off x="1309778" y="4436302"/>
            <a:ext cx="631910" cy="457789"/>
            <a:chOff x="855125" y="679497"/>
            <a:chExt cx="254310" cy="184228"/>
          </a:xfrm>
        </p:grpSpPr>
        <p:sp>
          <p:nvSpPr>
            <p:cNvPr id="659" name="Google Shape;659;p17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7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8"/>
          <p:cNvSpPr txBox="1">
            <a:spLocks noGrp="1"/>
          </p:cNvSpPr>
          <p:nvPr>
            <p:ph type="title"/>
          </p:nvPr>
        </p:nvSpPr>
        <p:spPr>
          <a:xfrm>
            <a:off x="4572000" y="1818400"/>
            <a:ext cx="32679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18"/>
          <p:cNvSpPr txBox="1">
            <a:spLocks noGrp="1"/>
          </p:cNvSpPr>
          <p:nvPr>
            <p:ph type="subTitle" idx="1"/>
          </p:nvPr>
        </p:nvSpPr>
        <p:spPr>
          <a:xfrm>
            <a:off x="4572000" y="2325775"/>
            <a:ext cx="32679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65" name="Google Shape;665;p18"/>
          <p:cNvGrpSpPr/>
          <p:nvPr/>
        </p:nvGrpSpPr>
        <p:grpSpPr>
          <a:xfrm>
            <a:off x="4846105" y="-5016964"/>
            <a:ext cx="8043475" cy="8043475"/>
            <a:chOff x="1241175" y="-1300650"/>
            <a:chExt cx="8043475" cy="8043475"/>
          </a:xfrm>
        </p:grpSpPr>
        <p:sp>
          <p:nvSpPr>
            <p:cNvPr id="666" name="Google Shape;666;p18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8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8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8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8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8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18"/>
          <p:cNvGrpSpPr/>
          <p:nvPr/>
        </p:nvGrpSpPr>
        <p:grpSpPr>
          <a:xfrm>
            <a:off x="218646" y="193704"/>
            <a:ext cx="8696480" cy="4783211"/>
            <a:chOff x="218646" y="193704"/>
            <a:chExt cx="8696480" cy="4783211"/>
          </a:xfrm>
        </p:grpSpPr>
        <p:grpSp>
          <p:nvGrpSpPr>
            <p:cNvPr id="674" name="Google Shape;674;p18"/>
            <p:cNvGrpSpPr/>
            <p:nvPr/>
          </p:nvGrpSpPr>
          <p:grpSpPr>
            <a:xfrm>
              <a:off x="4713835" y="193704"/>
              <a:ext cx="518269" cy="328105"/>
              <a:chOff x="783960" y="4261704"/>
              <a:chExt cx="518269" cy="328105"/>
            </a:xfrm>
          </p:grpSpPr>
          <p:sp>
            <p:nvSpPr>
              <p:cNvPr id="675" name="Google Shape;675;p18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6" name="Google Shape;676;p18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677" name="Google Shape;677;p18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18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18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18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81" name="Google Shape;681;p18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682" name="Google Shape;682;p18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18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18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18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18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18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18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18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18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18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18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18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4" name="Google Shape;694;p18"/>
            <p:cNvGrpSpPr/>
            <p:nvPr/>
          </p:nvGrpSpPr>
          <p:grpSpPr>
            <a:xfrm>
              <a:off x="7782584" y="4327634"/>
              <a:ext cx="648306" cy="649281"/>
              <a:chOff x="5022684" y="4300597"/>
              <a:chExt cx="648306" cy="649281"/>
            </a:xfrm>
          </p:grpSpPr>
          <p:sp>
            <p:nvSpPr>
              <p:cNvPr id="695" name="Google Shape;695;p18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18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18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18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9" name="Google Shape;699;p18"/>
            <p:cNvGrpSpPr/>
            <p:nvPr/>
          </p:nvGrpSpPr>
          <p:grpSpPr>
            <a:xfrm>
              <a:off x="713110" y="4532091"/>
              <a:ext cx="365869" cy="328105"/>
              <a:chOff x="7194285" y="1228366"/>
              <a:chExt cx="365869" cy="328105"/>
            </a:xfrm>
          </p:grpSpPr>
          <p:sp>
            <p:nvSpPr>
              <p:cNvPr id="700" name="Google Shape;700;p18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18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18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8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4" name="Google Shape;704;p18"/>
            <p:cNvSpPr/>
            <p:nvPr/>
          </p:nvSpPr>
          <p:spPr>
            <a:xfrm>
              <a:off x="8656805" y="36312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5" name="Google Shape;705;p18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706" name="Google Shape;706;p18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1" name="Google Shape;711;p18"/>
            <p:cNvGrpSpPr/>
            <p:nvPr/>
          </p:nvGrpSpPr>
          <p:grpSpPr>
            <a:xfrm>
              <a:off x="3655937" y="4360499"/>
              <a:ext cx="609540" cy="583574"/>
              <a:chOff x="3105300" y="593625"/>
              <a:chExt cx="256800" cy="245850"/>
            </a:xfrm>
          </p:grpSpPr>
          <p:sp>
            <p:nvSpPr>
              <p:cNvPr id="712" name="Google Shape;712;p18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18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18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18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"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9"/>
          <p:cNvSpPr txBox="1">
            <a:spLocks noGrp="1"/>
          </p:cNvSpPr>
          <p:nvPr>
            <p:ph type="title"/>
          </p:nvPr>
        </p:nvSpPr>
        <p:spPr>
          <a:xfrm>
            <a:off x="1309777" y="1818400"/>
            <a:ext cx="32679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19"/>
          <p:cNvSpPr txBox="1">
            <a:spLocks noGrp="1"/>
          </p:cNvSpPr>
          <p:nvPr>
            <p:ph type="subTitle" idx="1"/>
          </p:nvPr>
        </p:nvSpPr>
        <p:spPr>
          <a:xfrm>
            <a:off x="1309777" y="2325775"/>
            <a:ext cx="32679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19" name="Google Shape;719;p19"/>
          <p:cNvGrpSpPr/>
          <p:nvPr/>
        </p:nvGrpSpPr>
        <p:grpSpPr>
          <a:xfrm>
            <a:off x="4846105" y="-5016964"/>
            <a:ext cx="8043475" cy="8043475"/>
            <a:chOff x="1241175" y="-1300650"/>
            <a:chExt cx="8043475" cy="8043475"/>
          </a:xfrm>
        </p:grpSpPr>
        <p:sp>
          <p:nvSpPr>
            <p:cNvPr id="720" name="Google Shape;720;p19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9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9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9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9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9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9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" name="Google Shape;727;p19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728" name="Google Shape;728;p1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732;p19"/>
          <p:cNvGrpSpPr/>
          <p:nvPr/>
        </p:nvGrpSpPr>
        <p:grpSpPr>
          <a:xfrm>
            <a:off x="1309778" y="4436302"/>
            <a:ext cx="631910" cy="457789"/>
            <a:chOff x="855125" y="679497"/>
            <a:chExt cx="254310" cy="184228"/>
          </a:xfrm>
        </p:grpSpPr>
        <p:sp>
          <p:nvSpPr>
            <p:cNvPr id="733" name="Google Shape;733;p19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19"/>
          <p:cNvGrpSpPr/>
          <p:nvPr/>
        </p:nvGrpSpPr>
        <p:grpSpPr>
          <a:xfrm>
            <a:off x="2949085" y="475916"/>
            <a:ext cx="365869" cy="328105"/>
            <a:chOff x="7194285" y="1228366"/>
            <a:chExt cx="365869" cy="328105"/>
          </a:xfrm>
        </p:grpSpPr>
        <p:sp>
          <p:nvSpPr>
            <p:cNvPr id="737" name="Google Shape;737;p19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9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" name="Google Shape;741;p19"/>
          <p:cNvSpPr/>
          <p:nvPr/>
        </p:nvSpPr>
        <p:spPr>
          <a:xfrm>
            <a:off x="418330" y="2739372"/>
            <a:ext cx="175087" cy="191303"/>
          </a:xfrm>
          <a:custGeom>
            <a:avLst/>
            <a:gdLst/>
            <a:ahLst/>
            <a:cxnLst/>
            <a:rect l="l" t="t" r="r" b="b"/>
            <a:pathLst>
              <a:path w="6338" h="6925" extrusionOk="0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" name="Google Shape;742;p19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743" name="Google Shape;743;p19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" name="Google Shape;748;p19"/>
          <p:cNvGrpSpPr/>
          <p:nvPr/>
        </p:nvGrpSpPr>
        <p:grpSpPr>
          <a:xfrm>
            <a:off x="194827" y="3591559"/>
            <a:ext cx="232368" cy="973684"/>
            <a:chOff x="6656577" y="3252597"/>
            <a:chExt cx="232368" cy="973684"/>
          </a:xfrm>
        </p:grpSpPr>
        <p:sp>
          <p:nvSpPr>
            <p:cNvPr id="749" name="Google Shape;749;p19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9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9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9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9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9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" name="Google Shape;761;p19"/>
          <p:cNvGrpSpPr/>
          <p:nvPr/>
        </p:nvGrpSpPr>
        <p:grpSpPr>
          <a:xfrm>
            <a:off x="8297559" y="4340559"/>
            <a:ext cx="648306" cy="649281"/>
            <a:chOff x="5022684" y="4300597"/>
            <a:chExt cx="648306" cy="649281"/>
          </a:xfrm>
        </p:grpSpPr>
        <p:sp>
          <p:nvSpPr>
            <p:cNvPr id="762" name="Google Shape;762;p19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2"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0"/>
          <p:cNvSpPr txBox="1">
            <a:spLocks noGrp="1"/>
          </p:cNvSpPr>
          <p:nvPr>
            <p:ph type="title"/>
          </p:nvPr>
        </p:nvSpPr>
        <p:spPr>
          <a:xfrm>
            <a:off x="5191718" y="3343742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68" name="Google Shape;768;p20"/>
          <p:cNvSpPr txBox="1">
            <a:spLocks noGrp="1"/>
          </p:cNvSpPr>
          <p:nvPr>
            <p:ph type="subTitle" idx="1"/>
          </p:nvPr>
        </p:nvSpPr>
        <p:spPr>
          <a:xfrm>
            <a:off x="5191718" y="3871457"/>
            <a:ext cx="19449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9" name="Google Shape;769;p20"/>
          <p:cNvSpPr txBox="1">
            <a:spLocks noGrp="1"/>
          </p:cNvSpPr>
          <p:nvPr>
            <p:ph type="title" idx="2"/>
          </p:nvPr>
        </p:nvSpPr>
        <p:spPr>
          <a:xfrm>
            <a:off x="2007382" y="334375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770" name="Google Shape;770;p20"/>
          <p:cNvSpPr txBox="1">
            <a:spLocks noGrp="1"/>
          </p:cNvSpPr>
          <p:nvPr>
            <p:ph type="subTitle" idx="3"/>
          </p:nvPr>
        </p:nvSpPr>
        <p:spPr>
          <a:xfrm>
            <a:off x="2007382" y="3871455"/>
            <a:ext cx="1944900" cy="46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1" name="Google Shape;771;p20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772" name="Google Shape;772;p20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773" name="Google Shape;773;p20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0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0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20"/>
          <p:cNvGrpSpPr/>
          <p:nvPr/>
        </p:nvGrpSpPr>
        <p:grpSpPr>
          <a:xfrm>
            <a:off x="8689233" y="737268"/>
            <a:ext cx="232368" cy="974453"/>
            <a:chOff x="2546733" y="2525280"/>
            <a:chExt cx="232368" cy="974453"/>
          </a:xfrm>
        </p:grpSpPr>
        <p:sp>
          <p:nvSpPr>
            <p:cNvPr id="781" name="Google Shape;781;p20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0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0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0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0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0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0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0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0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" name="Google Shape;793;p20"/>
          <p:cNvGrpSpPr/>
          <p:nvPr/>
        </p:nvGrpSpPr>
        <p:grpSpPr>
          <a:xfrm>
            <a:off x="7782584" y="4327634"/>
            <a:ext cx="648306" cy="649281"/>
            <a:chOff x="5022684" y="4300597"/>
            <a:chExt cx="648306" cy="649281"/>
          </a:xfrm>
        </p:grpSpPr>
        <p:sp>
          <p:nvSpPr>
            <p:cNvPr id="794" name="Google Shape;794;p20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0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0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0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" name="Google Shape;798;p20"/>
          <p:cNvSpPr/>
          <p:nvPr/>
        </p:nvSpPr>
        <p:spPr>
          <a:xfrm>
            <a:off x="305569" y="3409076"/>
            <a:ext cx="462359" cy="462382"/>
          </a:xfrm>
          <a:custGeom>
            <a:avLst/>
            <a:gdLst/>
            <a:ahLst/>
            <a:cxnLst/>
            <a:rect l="l" t="t" r="r" b="b"/>
            <a:pathLst>
              <a:path w="19848" h="19849" extrusionOk="0">
                <a:moveTo>
                  <a:pt x="9640" y="935"/>
                </a:moveTo>
                <a:lnTo>
                  <a:pt x="9640" y="3803"/>
                </a:lnTo>
                <a:cubicBezTo>
                  <a:pt x="8907" y="3803"/>
                  <a:pt x="8173" y="3803"/>
                  <a:pt x="7506" y="3837"/>
                </a:cubicBezTo>
                <a:cubicBezTo>
                  <a:pt x="8306" y="2469"/>
                  <a:pt x="9140" y="1468"/>
                  <a:pt x="9640" y="935"/>
                </a:cubicBezTo>
                <a:close/>
                <a:moveTo>
                  <a:pt x="10241" y="801"/>
                </a:moveTo>
                <a:cubicBezTo>
                  <a:pt x="10741" y="1302"/>
                  <a:pt x="11742" y="2436"/>
                  <a:pt x="12643" y="4004"/>
                </a:cubicBezTo>
                <a:cubicBezTo>
                  <a:pt x="11809" y="3937"/>
                  <a:pt x="11008" y="3837"/>
                  <a:pt x="10241" y="3837"/>
                </a:cubicBezTo>
                <a:lnTo>
                  <a:pt x="10241" y="801"/>
                </a:lnTo>
                <a:close/>
                <a:moveTo>
                  <a:pt x="9073" y="768"/>
                </a:moveTo>
                <a:lnTo>
                  <a:pt x="9073" y="768"/>
                </a:lnTo>
                <a:cubicBezTo>
                  <a:pt x="8440" y="1435"/>
                  <a:pt x="7572" y="2503"/>
                  <a:pt x="6805" y="3937"/>
                </a:cubicBezTo>
                <a:cubicBezTo>
                  <a:pt x="5771" y="4004"/>
                  <a:pt x="4837" y="4170"/>
                  <a:pt x="4003" y="4337"/>
                </a:cubicBezTo>
                <a:cubicBezTo>
                  <a:pt x="5237" y="2636"/>
                  <a:pt x="6972" y="1402"/>
                  <a:pt x="9073" y="768"/>
                </a:cubicBezTo>
                <a:close/>
                <a:moveTo>
                  <a:pt x="10975" y="768"/>
                </a:moveTo>
                <a:lnTo>
                  <a:pt x="10975" y="768"/>
                </a:lnTo>
                <a:cubicBezTo>
                  <a:pt x="13176" y="1402"/>
                  <a:pt x="15011" y="2803"/>
                  <a:pt x="16245" y="4637"/>
                </a:cubicBezTo>
                <a:cubicBezTo>
                  <a:pt x="15244" y="4437"/>
                  <a:pt x="14277" y="4237"/>
                  <a:pt x="13310" y="4104"/>
                </a:cubicBezTo>
                <a:cubicBezTo>
                  <a:pt x="12509" y="2603"/>
                  <a:pt x="11608" y="1468"/>
                  <a:pt x="10975" y="768"/>
                </a:cubicBezTo>
                <a:close/>
                <a:moveTo>
                  <a:pt x="6805" y="1102"/>
                </a:moveTo>
                <a:lnTo>
                  <a:pt x="6805" y="1102"/>
                </a:lnTo>
                <a:cubicBezTo>
                  <a:pt x="5337" y="1935"/>
                  <a:pt x="4103" y="3103"/>
                  <a:pt x="3169" y="4571"/>
                </a:cubicBezTo>
                <a:cubicBezTo>
                  <a:pt x="2769" y="4671"/>
                  <a:pt x="2402" y="4771"/>
                  <a:pt x="2002" y="4871"/>
                </a:cubicBezTo>
                <a:cubicBezTo>
                  <a:pt x="3169" y="3136"/>
                  <a:pt x="4837" y="1802"/>
                  <a:pt x="6805" y="1102"/>
                </a:cubicBezTo>
                <a:close/>
                <a:moveTo>
                  <a:pt x="13543" y="1302"/>
                </a:moveTo>
                <a:lnTo>
                  <a:pt x="13543" y="1302"/>
                </a:lnTo>
                <a:cubicBezTo>
                  <a:pt x="15411" y="2069"/>
                  <a:pt x="16946" y="3437"/>
                  <a:pt x="17980" y="5138"/>
                </a:cubicBezTo>
                <a:cubicBezTo>
                  <a:pt x="17646" y="5038"/>
                  <a:pt x="17346" y="4971"/>
                  <a:pt x="17012" y="4871"/>
                </a:cubicBezTo>
                <a:cubicBezTo>
                  <a:pt x="16178" y="3437"/>
                  <a:pt x="14978" y="2169"/>
                  <a:pt x="13543" y="1302"/>
                </a:cubicBezTo>
                <a:close/>
                <a:moveTo>
                  <a:pt x="6505" y="4471"/>
                </a:moveTo>
                <a:lnTo>
                  <a:pt x="6505" y="4471"/>
                </a:lnTo>
                <a:cubicBezTo>
                  <a:pt x="5838" y="5838"/>
                  <a:pt x="5337" y="7506"/>
                  <a:pt x="5271" y="9341"/>
                </a:cubicBezTo>
                <a:lnTo>
                  <a:pt x="5271" y="9574"/>
                </a:lnTo>
                <a:lnTo>
                  <a:pt x="2268" y="9574"/>
                </a:lnTo>
                <a:cubicBezTo>
                  <a:pt x="2302" y="7906"/>
                  <a:pt x="2802" y="6339"/>
                  <a:pt x="3603" y="4971"/>
                </a:cubicBezTo>
                <a:cubicBezTo>
                  <a:pt x="4103" y="4871"/>
                  <a:pt x="4737" y="4771"/>
                  <a:pt x="5337" y="4637"/>
                </a:cubicBezTo>
                <a:cubicBezTo>
                  <a:pt x="5738" y="4604"/>
                  <a:pt x="6105" y="4504"/>
                  <a:pt x="6505" y="4471"/>
                </a:cubicBezTo>
                <a:close/>
                <a:moveTo>
                  <a:pt x="2802" y="5238"/>
                </a:moveTo>
                <a:cubicBezTo>
                  <a:pt x="2135" y="6539"/>
                  <a:pt x="1735" y="8006"/>
                  <a:pt x="1668" y="9608"/>
                </a:cubicBezTo>
                <a:lnTo>
                  <a:pt x="567" y="9608"/>
                </a:lnTo>
                <a:cubicBezTo>
                  <a:pt x="601" y="8173"/>
                  <a:pt x="968" y="6806"/>
                  <a:pt x="1601" y="5638"/>
                </a:cubicBezTo>
                <a:cubicBezTo>
                  <a:pt x="1935" y="5505"/>
                  <a:pt x="2335" y="5405"/>
                  <a:pt x="2802" y="5238"/>
                </a:cubicBezTo>
                <a:close/>
                <a:moveTo>
                  <a:pt x="8888" y="4376"/>
                </a:moveTo>
                <a:cubicBezTo>
                  <a:pt x="9135" y="4376"/>
                  <a:pt x="9386" y="4384"/>
                  <a:pt x="9640" y="4404"/>
                </a:cubicBezTo>
                <a:lnTo>
                  <a:pt x="9640" y="9608"/>
                </a:lnTo>
                <a:lnTo>
                  <a:pt x="5804" y="9608"/>
                </a:lnTo>
                <a:lnTo>
                  <a:pt x="5804" y="9441"/>
                </a:lnTo>
                <a:cubicBezTo>
                  <a:pt x="5904" y="7506"/>
                  <a:pt x="6471" y="5838"/>
                  <a:pt x="7172" y="4471"/>
                </a:cubicBezTo>
                <a:cubicBezTo>
                  <a:pt x="7714" y="4423"/>
                  <a:pt x="8290" y="4376"/>
                  <a:pt x="8888" y="4376"/>
                </a:cubicBezTo>
                <a:close/>
                <a:moveTo>
                  <a:pt x="10241" y="4404"/>
                </a:moveTo>
                <a:cubicBezTo>
                  <a:pt x="11075" y="4437"/>
                  <a:pt x="11975" y="4504"/>
                  <a:pt x="12943" y="4637"/>
                </a:cubicBezTo>
                <a:cubicBezTo>
                  <a:pt x="13610" y="5972"/>
                  <a:pt x="14144" y="7606"/>
                  <a:pt x="14244" y="9441"/>
                </a:cubicBezTo>
                <a:lnTo>
                  <a:pt x="14244" y="9608"/>
                </a:lnTo>
                <a:lnTo>
                  <a:pt x="10241" y="9608"/>
                </a:lnTo>
                <a:lnTo>
                  <a:pt x="10241" y="4404"/>
                </a:lnTo>
                <a:close/>
                <a:moveTo>
                  <a:pt x="13643" y="4737"/>
                </a:moveTo>
                <a:cubicBezTo>
                  <a:pt x="14611" y="4871"/>
                  <a:pt x="15611" y="5104"/>
                  <a:pt x="16679" y="5338"/>
                </a:cubicBezTo>
                <a:cubicBezTo>
                  <a:pt x="17313" y="6605"/>
                  <a:pt x="17746" y="8073"/>
                  <a:pt x="17813" y="9608"/>
                </a:cubicBezTo>
                <a:lnTo>
                  <a:pt x="14811" y="9608"/>
                </a:lnTo>
                <a:lnTo>
                  <a:pt x="14811" y="9407"/>
                </a:lnTo>
                <a:cubicBezTo>
                  <a:pt x="14744" y="7640"/>
                  <a:pt x="14277" y="6072"/>
                  <a:pt x="13643" y="4737"/>
                </a:cubicBezTo>
                <a:close/>
                <a:moveTo>
                  <a:pt x="17346" y="5571"/>
                </a:moveTo>
                <a:lnTo>
                  <a:pt x="17346" y="5571"/>
                </a:lnTo>
                <a:cubicBezTo>
                  <a:pt x="17679" y="5638"/>
                  <a:pt x="18013" y="5772"/>
                  <a:pt x="18347" y="5838"/>
                </a:cubicBezTo>
                <a:cubicBezTo>
                  <a:pt x="18914" y="6972"/>
                  <a:pt x="19247" y="8273"/>
                  <a:pt x="19314" y="9608"/>
                </a:cubicBezTo>
                <a:lnTo>
                  <a:pt x="18347" y="9608"/>
                </a:lnTo>
                <a:cubicBezTo>
                  <a:pt x="18313" y="8140"/>
                  <a:pt x="17946" y="6806"/>
                  <a:pt x="17346" y="5571"/>
                </a:cubicBezTo>
                <a:close/>
                <a:moveTo>
                  <a:pt x="1668" y="10108"/>
                </a:moveTo>
                <a:lnTo>
                  <a:pt x="1668" y="10141"/>
                </a:lnTo>
                <a:cubicBezTo>
                  <a:pt x="1735" y="11843"/>
                  <a:pt x="2168" y="13477"/>
                  <a:pt x="2969" y="14911"/>
                </a:cubicBezTo>
                <a:cubicBezTo>
                  <a:pt x="2602" y="14811"/>
                  <a:pt x="2235" y="14678"/>
                  <a:pt x="1801" y="14578"/>
                </a:cubicBezTo>
                <a:cubicBezTo>
                  <a:pt x="1068" y="13210"/>
                  <a:pt x="601" y="11742"/>
                  <a:pt x="567" y="10108"/>
                </a:cubicBezTo>
                <a:close/>
                <a:moveTo>
                  <a:pt x="19314" y="10141"/>
                </a:moveTo>
                <a:cubicBezTo>
                  <a:pt x="19281" y="11843"/>
                  <a:pt x="18780" y="13444"/>
                  <a:pt x="17946" y="14811"/>
                </a:cubicBezTo>
                <a:cubicBezTo>
                  <a:pt x="17646" y="14911"/>
                  <a:pt x="17313" y="15012"/>
                  <a:pt x="16946" y="15112"/>
                </a:cubicBezTo>
                <a:cubicBezTo>
                  <a:pt x="17813" y="13677"/>
                  <a:pt x="18313" y="11976"/>
                  <a:pt x="18347" y="10141"/>
                </a:cubicBezTo>
                <a:close/>
                <a:moveTo>
                  <a:pt x="5237" y="10141"/>
                </a:moveTo>
                <a:cubicBezTo>
                  <a:pt x="5271" y="12009"/>
                  <a:pt x="5771" y="13844"/>
                  <a:pt x="6738" y="15679"/>
                </a:cubicBezTo>
                <a:cubicBezTo>
                  <a:pt x="5771" y="15579"/>
                  <a:pt x="4770" y="15345"/>
                  <a:pt x="3736" y="15112"/>
                </a:cubicBezTo>
                <a:cubicBezTo>
                  <a:pt x="2802" y="13677"/>
                  <a:pt x="2268" y="11976"/>
                  <a:pt x="2235" y="10141"/>
                </a:cubicBezTo>
                <a:close/>
                <a:moveTo>
                  <a:pt x="17813" y="10141"/>
                </a:moveTo>
                <a:cubicBezTo>
                  <a:pt x="17780" y="12076"/>
                  <a:pt x="17179" y="13844"/>
                  <a:pt x="16145" y="15345"/>
                </a:cubicBezTo>
                <a:cubicBezTo>
                  <a:pt x="15645" y="15479"/>
                  <a:pt x="15111" y="15612"/>
                  <a:pt x="14511" y="15679"/>
                </a:cubicBezTo>
                <a:cubicBezTo>
                  <a:pt x="14110" y="15779"/>
                  <a:pt x="13677" y="15812"/>
                  <a:pt x="13243" y="15845"/>
                </a:cubicBezTo>
                <a:cubicBezTo>
                  <a:pt x="14244" y="13977"/>
                  <a:pt x="14777" y="12109"/>
                  <a:pt x="14811" y="10141"/>
                </a:cubicBezTo>
                <a:close/>
                <a:moveTo>
                  <a:pt x="9640" y="10141"/>
                </a:moveTo>
                <a:lnTo>
                  <a:pt x="9640" y="15946"/>
                </a:lnTo>
                <a:cubicBezTo>
                  <a:pt x="8940" y="15912"/>
                  <a:pt x="8173" y="15845"/>
                  <a:pt x="7439" y="15779"/>
                </a:cubicBezTo>
                <a:cubicBezTo>
                  <a:pt x="6405" y="13944"/>
                  <a:pt x="5838" y="12076"/>
                  <a:pt x="5804" y="10141"/>
                </a:cubicBezTo>
                <a:close/>
                <a:moveTo>
                  <a:pt x="14244" y="10141"/>
                </a:moveTo>
                <a:cubicBezTo>
                  <a:pt x="14177" y="12109"/>
                  <a:pt x="13610" y="14011"/>
                  <a:pt x="12509" y="15912"/>
                </a:cubicBezTo>
                <a:cubicBezTo>
                  <a:pt x="11809" y="15979"/>
                  <a:pt x="11075" y="15979"/>
                  <a:pt x="10241" y="15979"/>
                </a:cubicBezTo>
                <a:lnTo>
                  <a:pt x="10241" y="10141"/>
                </a:lnTo>
                <a:close/>
                <a:moveTo>
                  <a:pt x="17446" y="15612"/>
                </a:moveTo>
                <a:cubicBezTo>
                  <a:pt x="16445" y="16913"/>
                  <a:pt x="15111" y="17947"/>
                  <a:pt x="13577" y="18614"/>
                </a:cubicBezTo>
                <a:cubicBezTo>
                  <a:pt x="14744" y="17914"/>
                  <a:pt x="15745" y="16946"/>
                  <a:pt x="16512" y="15845"/>
                </a:cubicBezTo>
                <a:cubicBezTo>
                  <a:pt x="16846" y="15779"/>
                  <a:pt x="17146" y="15679"/>
                  <a:pt x="17446" y="15612"/>
                </a:cubicBezTo>
                <a:close/>
                <a:moveTo>
                  <a:pt x="2268" y="15312"/>
                </a:moveTo>
                <a:lnTo>
                  <a:pt x="2268" y="15312"/>
                </a:lnTo>
                <a:cubicBezTo>
                  <a:pt x="2635" y="15445"/>
                  <a:pt x="3002" y="15512"/>
                  <a:pt x="3403" y="15612"/>
                </a:cubicBezTo>
                <a:cubicBezTo>
                  <a:pt x="4270" y="16913"/>
                  <a:pt x="5437" y="18014"/>
                  <a:pt x="6805" y="18781"/>
                </a:cubicBezTo>
                <a:cubicBezTo>
                  <a:pt x="4970" y="18147"/>
                  <a:pt x="3336" y="16913"/>
                  <a:pt x="2268" y="15312"/>
                </a:cubicBezTo>
                <a:close/>
                <a:moveTo>
                  <a:pt x="7772" y="16413"/>
                </a:moveTo>
                <a:lnTo>
                  <a:pt x="7772" y="16413"/>
                </a:lnTo>
                <a:cubicBezTo>
                  <a:pt x="8440" y="16446"/>
                  <a:pt x="9073" y="16479"/>
                  <a:pt x="9640" y="16513"/>
                </a:cubicBezTo>
                <a:lnTo>
                  <a:pt x="9640" y="18914"/>
                </a:lnTo>
                <a:cubicBezTo>
                  <a:pt x="8940" y="18080"/>
                  <a:pt x="8306" y="17246"/>
                  <a:pt x="7772" y="16413"/>
                </a:cubicBezTo>
                <a:close/>
                <a:moveTo>
                  <a:pt x="12176" y="16479"/>
                </a:moveTo>
                <a:lnTo>
                  <a:pt x="12176" y="16479"/>
                </a:lnTo>
                <a:cubicBezTo>
                  <a:pt x="11642" y="17347"/>
                  <a:pt x="10975" y="18247"/>
                  <a:pt x="10241" y="19081"/>
                </a:cubicBezTo>
                <a:lnTo>
                  <a:pt x="10241" y="16513"/>
                </a:lnTo>
                <a:lnTo>
                  <a:pt x="10608" y="16513"/>
                </a:lnTo>
                <a:cubicBezTo>
                  <a:pt x="11141" y="16513"/>
                  <a:pt x="11675" y="16513"/>
                  <a:pt x="12176" y="16479"/>
                </a:cubicBezTo>
                <a:close/>
                <a:moveTo>
                  <a:pt x="4237" y="15812"/>
                </a:moveTo>
                <a:cubicBezTo>
                  <a:pt x="5237" y="16012"/>
                  <a:pt x="6171" y="16179"/>
                  <a:pt x="7105" y="16312"/>
                </a:cubicBezTo>
                <a:cubicBezTo>
                  <a:pt x="7639" y="17280"/>
                  <a:pt x="8339" y="18247"/>
                  <a:pt x="9140" y="19148"/>
                </a:cubicBezTo>
                <a:cubicBezTo>
                  <a:pt x="7139" y="18614"/>
                  <a:pt x="5437" y="17413"/>
                  <a:pt x="4237" y="15812"/>
                </a:cubicBezTo>
                <a:close/>
                <a:moveTo>
                  <a:pt x="15645" y="16012"/>
                </a:moveTo>
                <a:lnTo>
                  <a:pt x="15645" y="16012"/>
                </a:lnTo>
                <a:cubicBezTo>
                  <a:pt x="14444" y="17480"/>
                  <a:pt x="12809" y="18614"/>
                  <a:pt x="10908" y="19148"/>
                </a:cubicBezTo>
                <a:cubicBezTo>
                  <a:pt x="11675" y="18247"/>
                  <a:pt x="12342" y="17347"/>
                  <a:pt x="12909" y="16446"/>
                </a:cubicBezTo>
                <a:cubicBezTo>
                  <a:pt x="13943" y="16346"/>
                  <a:pt x="14844" y="16179"/>
                  <a:pt x="15645" y="16012"/>
                </a:cubicBezTo>
                <a:close/>
                <a:moveTo>
                  <a:pt x="9941" y="1"/>
                </a:moveTo>
                <a:cubicBezTo>
                  <a:pt x="4470" y="1"/>
                  <a:pt x="0" y="4471"/>
                  <a:pt x="0" y="9941"/>
                </a:cubicBezTo>
                <a:cubicBezTo>
                  <a:pt x="0" y="15412"/>
                  <a:pt x="4470" y="19848"/>
                  <a:pt x="9941" y="19848"/>
                </a:cubicBezTo>
                <a:lnTo>
                  <a:pt x="10174" y="19848"/>
                </a:lnTo>
                <a:cubicBezTo>
                  <a:pt x="15511" y="19782"/>
                  <a:pt x="19848" y="15345"/>
                  <a:pt x="19848" y="9941"/>
                </a:cubicBezTo>
                <a:cubicBezTo>
                  <a:pt x="19848" y="4504"/>
                  <a:pt x="15511" y="134"/>
                  <a:pt x="10141" y="1"/>
                </a:cubicBezTo>
                <a:close/>
              </a:path>
            </a:pathLst>
          </a:custGeom>
          <a:solidFill>
            <a:srgbClr val="92F7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20"/>
          <p:cNvSpPr/>
          <p:nvPr/>
        </p:nvSpPr>
        <p:spPr>
          <a:xfrm>
            <a:off x="8656805" y="3631260"/>
            <a:ext cx="175087" cy="191303"/>
          </a:xfrm>
          <a:custGeom>
            <a:avLst/>
            <a:gdLst/>
            <a:ahLst/>
            <a:cxnLst/>
            <a:rect l="l" t="t" r="r" b="b"/>
            <a:pathLst>
              <a:path w="6338" h="6925" extrusionOk="0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" name="Google Shape;800;p20"/>
          <p:cNvGrpSpPr/>
          <p:nvPr/>
        </p:nvGrpSpPr>
        <p:grpSpPr>
          <a:xfrm>
            <a:off x="218646" y="488887"/>
            <a:ext cx="355724" cy="1888212"/>
            <a:chOff x="124471" y="1153724"/>
            <a:chExt cx="355724" cy="1888212"/>
          </a:xfrm>
        </p:grpSpPr>
        <p:sp>
          <p:nvSpPr>
            <p:cNvPr id="801" name="Google Shape;801;p20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0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0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0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0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" name="Google Shape;806;p20"/>
          <p:cNvGrpSpPr/>
          <p:nvPr/>
        </p:nvGrpSpPr>
        <p:grpSpPr>
          <a:xfrm>
            <a:off x="786212" y="4277087"/>
            <a:ext cx="609540" cy="583574"/>
            <a:chOff x="3105300" y="593625"/>
            <a:chExt cx="256800" cy="245850"/>
          </a:xfrm>
        </p:grpSpPr>
        <p:sp>
          <p:nvSpPr>
            <p:cNvPr id="807" name="Google Shape;807;p20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0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0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0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" name="Google Shape;811;p20"/>
          <p:cNvGrpSpPr/>
          <p:nvPr/>
        </p:nvGrpSpPr>
        <p:grpSpPr>
          <a:xfrm>
            <a:off x="7227285" y="329729"/>
            <a:ext cx="518269" cy="328105"/>
            <a:chOff x="783960" y="4261704"/>
            <a:chExt cx="518269" cy="328105"/>
          </a:xfrm>
        </p:grpSpPr>
        <p:sp>
          <p:nvSpPr>
            <p:cNvPr id="812" name="Google Shape;812;p20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3" name="Google Shape;813;p20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814" name="Google Shape;814;p20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0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0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0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>
            <a:spLocks noGrp="1"/>
          </p:cNvSpPr>
          <p:nvPr>
            <p:ph type="title"/>
          </p:nvPr>
        </p:nvSpPr>
        <p:spPr>
          <a:xfrm>
            <a:off x="728363" y="2063200"/>
            <a:ext cx="3520200" cy="15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3"/>
          <p:cNvSpPr txBox="1">
            <a:spLocks noGrp="1"/>
          </p:cNvSpPr>
          <p:nvPr>
            <p:ph type="title" idx="2" hasCustomPrompt="1"/>
          </p:nvPr>
        </p:nvSpPr>
        <p:spPr>
          <a:xfrm>
            <a:off x="1736363" y="1231507"/>
            <a:ext cx="1504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0" name="Google Shape;60;p3"/>
          <p:cNvSpPr txBox="1">
            <a:spLocks noGrp="1"/>
          </p:cNvSpPr>
          <p:nvPr>
            <p:ph type="subTitle" idx="1"/>
          </p:nvPr>
        </p:nvSpPr>
        <p:spPr>
          <a:xfrm>
            <a:off x="728363" y="3604718"/>
            <a:ext cx="3520200" cy="40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107062" y="345649"/>
            <a:ext cx="5576778" cy="4450078"/>
            <a:chOff x="107062" y="345649"/>
            <a:chExt cx="5576778" cy="4450078"/>
          </a:xfrm>
        </p:grpSpPr>
        <p:grpSp>
          <p:nvGrpSpPr>
            <p:cNvPr id="62" name="Google Shape;62;p3"/>
            <p:cNvGrpSpPr/>
            <p:nvPr/>
          </p:nvGrpSpPr>
          <p:grpSpPr>
            <a:xfrm>
              <a:off x="5035534" y="4146447"/>
              <a:ext cx="648306" cy="649281"/>
              <a:chOff x="5022684" y="4300597"/>
              <a:chExt cx="648306" cy="649281"/>
            </a:xfrm>
          </p:grpSpPr>
          <p:sp>
            <p:nvSpPr>
              <p:cNvPr id="63" name="Google Shape;63;p3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198627" y="452709"/>
              <a:ext cx="232368" cy="973684"/>
              <a:chOff x="6656577" y="3252597"/>
              <a:chExt cx="232368" cy="973684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" name="Google Shape;80;p3"/>
            <p:cNvGrpSpPr/>
            <p:nvPr/>
          </p:nvGrpSpPr>
          <p:grpSpPr>
            <a:xfrm>
              <a:off x="107062" y="345649"/>
              <a:ext cx="4182177" cy="4176917"/>
              <a:chOff x="3047674" y="939549"/>
              <a:chExt cx="4182177" cy="4176917"/>
            </a:xfrm>
          </p:grpSpPr>
          <p:sp>
            <p:nvSpPr>
              <p:cNvPr id="81" name="Google Shape;81;p3"/>
              <p:cNvSpPr/>
              <p:nvPr/>
            </p:nvSpPr>
            <p:spPr>
              <a:xfrm>
                <a:off x="6974568" y="939549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6875033" y="1037232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7074406" y="1181381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6656876" y="5030718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369" y="3103"/>
                      <a:pt x="3070" y="2369"/>
                      <a:pt x="3070" y="1535"/>
                    </a:cubicBezTo>
                    <a:cubicBezTo>
                      <a:pt x="3070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6533418" y="4684960"/>
                <a:ext cx="175087" cy="191303"/>
              </a:xfrm>
              <a:custGeom>
                <a:avLst/>
                <a:gdLst/>
                <a:ahLst/>
                <a:cxnLst/>
                <a:rect l="l" t="t" r="r" b="b"/>
                <a:pathLst>
                  <a:path w="6338" h="6925" extrusionOk="0">
                    <a:moveTo>
                      <a:pt x="749" y="0"/>
                    </a:moveTo>
                    <a:cubicBezTo>
                      <a:pt x="358" y="0"/>
                      <a:pt x="0" y="307"/>
                      <a:pt x="0" y="708"/>
                    </a:cubicBezTo>
                    <a:lnTo>
                      <a:pt x="0" y="6179"/>
                    </a:lnTo>
                    <a:cubicBezTo>
                      <a:pt x="0" y="6626"/>
                      <a:pt x="351" y="6925"/>
                      <a:pt x="737" y="6925"/>
                    </a:cubicBezTo>
                    <a:cubicBezTo>
                      <a:pt x="870" y="6925"/>
                      <a:pt x="1006" y="6890"/>
                      <a:pt x="1134" y="6813"/>
                    </a:cubicBezTo>
                    <a:lnTo>
                      <a:pt x="5838" y="4111"/>
                    </a:lnTo>
                    <a:cubicBezTo>
                      <a:pt x="6338" y="3811"/>
                      <a:pt x="6338" y="3077"/>
                      <a:pt x="5838" y="2810"/>
                    </a:cubicBezTo>
                    <a:lnTo>
                      <a:pt x="1134" y="108"/>
                    </a:lnTo>
                    <a:cubicBezTo>
                      <a:pt x="1010" y="34"/>
                      <a:pt x="878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3047674" y="3856443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>
                <a:off x="3191437" y="3990978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>
                <a:off x="3165635" y="3676741"/>
                <a:ext cx="200917" cy="171662"/>
              </a:xfrm>
              <a:custGeom>
                <a:avLst/>
                <a:gdLst/>
                <a:ahLst/>
                <a:cxnLst/>
                <a:rect l="l" t="t" r="r" b="b"/>
                <a:pathLst>
                  <a:path w="7273" h="6214" extrusionOk="0">
                    <a:moveTo>
                      <a:pt x="934" y="0"/>
                    </a:moveTo>
                    <a:cubicBezTo>
                      <a:pt x="367" y="0"/>
                      <a:pt x="0" y="634"/>
                      <a:pt x="267" y="1135"/>
                    </a:cubicBezTo>
                    <a:lnTo>
                      <a:pt x="3002" y="5838"/>
                    </a:lnTo>
                    <a:cubicBezTo>
                      <a:pt x="3136" y="6088"/>
                      <a:pt x="3386" y="6213"/>
                      <a:pt x="3636" y="6213"/>
                    </a:cubicBezTo>
                    <a:cubicBezTo>
                      <a:pt x="3886" y="6213"/>
                      <a:pt x="4137" y="6088"/>
                      <a:pt x="4270" y="5838"/>
                    </a:cubicBezTo>
                    <a:lnTo>
                      <a:pt x="7005" y="1135"/>
                    </a:lnTo>
                    <a:cubicBezTo>
                      <a:pt x="7272" y="601"/>
                      <a:pt x="6905" y="0"/>
                      <a:pt x="63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9" name="Google Shape;89;p3"/>
          <p:cNvGrpSpPr/>
          <p:nvPr/>
        </p:nvGrpSpPr>
        <p:grpSpPr>
          <a:xfrm>
            <a:off x="3967105" y="-2089664"/>
            <a:ext cx="8043475" cy="8043475"/>
            <a:chOff x="1241175" y="-1300650"/>
            <a:chExt cx="8043475" cy="8043475"/>
          </a:xfrm>
        </p:grpSpPr>
        <p:sp>
          <p:nvSpPr>
            <p:cNvPr id="90" name="Google Shape;90;p3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0"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21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20" name="Google Shape;820;p21"/>
          <p:cNvSpPr txBox="1">
            <a:spLocks noGrp="1"/>
          </p:cNvSpPr>
          <p:nvPr>
            <p:ph type="body" idx="1"/>
          </p:nvPr>
        </p:nvSpPr>
        <p:spPr>
          <a:xfrm>
            <a:off x="720000" y="1101450"/>
            <a:ext cx="3852000" cy="34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  <a:defRPr sz="125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sp>
        <p:nvSpPr>
          <p:cNvPr id="821" name="Google Shape;821;p21"/>
          <p:cNvSpPr txBox="1">
            <a:spLocks noGrp="1"/>
          </p:cNvSpPr>
          <p:nvPr>
            <p:ph type="body" idx="2"/>
          </p:nvPr>
        </p:nvSpPr>
        <p:spPr>
          <a:xfrm>
            <a:off x="4572000" y="1546462"/>
            <a:ext cx="3852000" cy="28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25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grpSp>
        <p:nvGrpSpPr>
          <p:cNvPr id="822" name="Google Shape;822;p21"/>
          <p:cNvGrpSpPr/>
          <p:nvPr/>
        </p:nvGrpSpPr>
        <p:grpSpPr>
          <a:xfrm>
            <a:off x="4572005" y="-3329310"/>
            <a:ext cx="8043475" cy="8043475"/>
            <a:chOff x="1241175" y="-1300650"/>
            <a:chExt cx="8043475" cy="8043475"/>
          </a:xfrm>
        </p:grpSpPr>
        <p:sp>
          <p:nvSpPr>
            <p:cNvPr id="823" name="Google Shape;823;p21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1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1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1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1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0" name="Google Shape;830;p21"/>
          <p:cNvSpPr/>
          <p:nvPr/>
        </p:nvSpPr>
        <p:spPr>
          <a:xfrm>
            <a:off x="8759913" y="4908943"/>
            <a:ext cx="84809" cy="85748"/>
          </a:xfrm>
          <a:custGeom>
            <a:avLst/>
            <a:gdLst/>
            <a:ahLst/>
            <a:cxnLst/>
            <a:rect l="l" t="t" r="r" b="b"/>
            <a:pathLst>
              <a:path w="3070" h="3104" extrusionOk="0">
                <a:moveTo>
                  <a:pt x="1535" y="1"/>
                </a:moveTo>
                <a:cubicBezTo>
                  <a:pt x="701" y="1"/>
                  <a:pt x="1" y="701"/>
                  <a:pt x="1" y="1535"/>
                </a:cubicBezTo>
                <a:cubicBezTo>
                  <a:pt x="1" y="2369"/>
                  <a:pt x="701" y="3103"/>
                  <a:pt x="1535" y="3103"/>
                </a:cubicBezTo>
                <a:cubicBezTo>
                  <a:pt x="2369" y="3103"/>
                  <a:pt x="3070" y="2369"/>
                  <a:pt x="3070" y="1535"/>
                </a:cubicBezTo>
                <a:cubicBezTo>
                  <a:pt x="3070" y="701"/>
                  <a:pt x="2369" y="1"/>
                  <a:pt x="15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21"/>
          <p:cNvSpPr/>
          <p:nvPr/>
        </p:nvSpPr>
        <p:spPr>
          <a:xfrm>
            <a:off x="8636455" y="4563185"/>
            <a:ext cx="175087" cy="191303"/>
          </a:xfrm>
          <a:custGeom>
            <a:avLst/>
            <a:gdLst/>
            <a:ahLst/>
            <a:cxnLst/>
            <a:rect l="l" t="t" r="r" b="b"/>
            <a:pathLst>
              <a:path w="6338" h="6925" extrusionOk="0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21"/>
          <p:cNvGrpSpPr/>
          <p:nvPr/>
        </p:nvGrpSpPr>
        <p:grpSpPr>
          <a:xfrm>
            <a:off x="291521" y="401824"/>
            <a:ext cx="354818" cy="4210262"/>
            <a:chOff x="174946" y="-1168326"/>
            <a:chExt cx="354818" cy="4210262"/>
          </a:xfrm>
        </p:grpSpPr>
        <p:sp>
          <p:nvSpPr>
            <p:cNvPr id="833" name="Google Shape;833;p21"/>
            <p:cNvSpPr/>
            <p:nvPr/>
          </p:nvSpPr>
          <p:spPr>
            <a:xfrm>
              <a:off x="274480" y="-1168326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174946" y="-1070643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374318" y="-926494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1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" name="Google Shape;838;p21"/>
          <p:cNvGrpSpPr/>
          <p:nvPr/>
        </p:nvGrpSpPr>
        <p:grpSpPr>
          <a:xfrm>
            <a:off x="3626987" y="4325387"/>
            <a:ext cx="609540" cy="583574"/>
            <a:chOff x="3105300" y="593625"/>
            <a:chExt cx="256800" cy="245850"/>
          </a:xfrm>
        </p:grpSpPr>
        <p:sp>
          <p:nvSpPr>
            <p:cNvPr id="839" name="Google Shape;839;p21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1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21"/>
          <p:cNvGrpSpPr/>
          <p:nvPr/>
        </p:nvGrpSpPr>
        <p:grpSpPr>
          <a:xfrm>
            <a:off x="8594804" y="1188192"/>
            <a:ext cx="477477" cy="478195"/>
            <a:chOff x="5022684" y="4300597"/>
            <a:chExt cx="648306" cy="649281"/>
          </a:xfrm>
        </p:grpSpPr>
        <p:sp>
          <p:nvSpPr>
            <p:cNvPr id="844" name="Google Shape;844;p21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21"/>
          <p:cNvGrpSpPr/>
          <p:nvPr/>
        </p:nvGrpSpPr>
        <p:grpSpPr>
          <a:xfrm>
            <a:off x="8028260" y="322966"/>
            <a:ext cx="365869" cy="328105"/>
            <a:chOff x="7194285" y="1228366"/>
            <a:chExt cx="365869" cy="328105"/>
          </a:xfrm>
        </p:grpSpPr>
        <p:sp>
          <p:nvSpPr>
            <p:cNvPr id="849" name="Google Shape;849;p21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1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22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5" name="Google Shape;855;p22"/>
          <p:cNvSpPr txBox="1">
            <a:spLocks noGrp="1"/>
          </p:cNvSpPr>
          <p:nvPr>
            <p:ph type="title" idx="2"/>
          </p:nvPr>
        </p:nvSpPr>
        <p:spPr>
          <a:xfrm>
            <a:off x="3599548" y="32825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6" name="Google Shape;856;p22"/>
          <p:cNvSpPr txBox="1">
            <a:spLocks noGrp="1"/>
          </p:cNvSpPr>
          <p:nvPr>
            <p:ph type="subTitle" idx="1"/>
          </p:nvPr>
        </p:nvSpPr>
        <p:spPr>
          <a:xfrm>
            <a:off x="3599552" y="3810230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7" name="Google Shape;857;p22"/>
          <p:cNvSpPr txBox="1">
            <a:spLocks noGrp="1"/>
          </p:cNvSpPr>
          <p:nvPr>
            <p:ph type="title" idx="3"/>
          </p:nvPr>
        </p:nvSpPr>
        <p:spPr>
          <a:xfrm>
            <a:off x="720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8" name="Google Shape;858;p22"/>
          <p:cNvSpPr txBox="1">
            <a:spLocks noGrp="1"/>
          </p:cNvSpPr>
          <p:nvPr>
            <p:ph type="subTitle" idx="4"/>
          </p:nvPr>
        </p:nvSpPr>
        <p:spPr>
          <a:xfrm>
            <a:off x="720025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p22"/>
          <p:cNvSpPr txBox="1">
            <a:spLocks noGrp="1"/>
          </p:cNvSpPr>
          <p:nvPr>
            <p:ph type="title" idx="5"/>
          </p:nvPr>
        </p:nvSpPr>
        <p:spPr>
          <a:xfrm>
            <a:off x="6486000" y="25923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60" name="Google Shape;860;p22"/>
          <p:cNvSpPr txBox="1">
            <a:spLocks noGrp="1"/>
          </p:cNvSpPr>
          <p:nvPr>
            <p:ph type="subTitle" idx="6"/>
          </p:nvPr>
        </p:nvSpPr>
        <p:spPr>
          <a:xfrm>
            <a:off x="6486007" y="3120025"/>
            <a:ext cx="19449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1" name="Google Shape;861;p22"/>
          <p:cNvGrpSpPr/>
          <p:nvPr/>
        </p:nvGrpSpPr>
        <p:grpSpPr>
          <a:xfrm>
            <a:off x="4856905" y="-5007110"/>
            <a:ext cx="8043475" cy="8043475"/>
            <a:chOff x="1241175" y="-1300650"/>
            <a:chExt cx="8043475" cy="8043475"/>
          </a:xfrm>
        </p:grpSpPr>
        <p:sp>
          <p:nvSpPr>
            <p:cNvPr id="862" name="Google Shape;862;p22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" name="Google Shape;869;p22"/>
          <p:cNvGrpSpPr/>
          <p:nvPr/>
        </p:nvGrpSpPr>
        <p:grpSpPr>
          <a:xfrm>
            <a:off x="194837" y="164743"/>
            <a:ext cx="8803210" cy="4879931"/>
            <a:chOff x="194837" y="164743"/>
            <a:chExt cx="8803210" cy="4879931"/>
          </a:xfrm>
        </p:grpSpPr>
        <p:sp>
          <p:nvSpPr>
            <p:cNvPr id="870" name="Google Shape;870;p22"/>
            <p:cNvSpPr/>
            <p:nvPr/>
          </p:nvSpPr>
          <p:spPr>
            <a:xfrm>
              <a:off x="8913238" y="16474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1" name="Google Shape;871;p22"/>
            <p:cNvGrpSpPr/>
            <p:nvPr/>
          </p:nvGrpSpPr>
          <p:grpSpPr>
            <a:xfrm rot="5400000">
              <a:off x="887952" y="4372134"/>
              <a:ext cx="232368" cy="973684"/>
              <a:chOff x="6656577" y="3252597"/>
              <a:chExt cx="232368" cy="973684"/>
            </a:xfrm>
          </p:grpSpPr>
          <p:sp>
            <p:nvSpPr>
              <p:cNvPr id="872" name="Google Shape;872;p22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22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22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2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22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22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2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2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22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22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2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2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" name="Google Shape;884;p22"/>
            <p:cNvGrpSpPr/>
            <p:nvPr/>
          </p:nvGrpSpPr>
          <p:grpSpPr>
            <a:xfrm>
              <a:off x="194837" y="1474124"/>
              <a:ext cx="609540" cy="583574"/>
              <a:chOff x="3105300" y="593625"/>
              <a:chExt cx="256800" cy="245850"/>
            </a:xfrm>
          </p:grpSpPr>
          <p:sp>
            <p:nvSpPr>
              <p:cNvPr id="885" name="Google Shape;885;p22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2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2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2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9" name="Google Shape;889;p22"/>
            <p:cNvGrpSpPr/>
            <p:nvPr/>
          </p:nvGrpSpPr>
          <p:grpSpPr>
            <a:xfrm>
              <a:off x="6400103" y="4403577"/>
              <a:ext cx="631910" cy="457789"/>
              <a:chOff x="855125" y="679497"/>
              <a:chExt cx="254310" cy="184228"/>
            </a:xfrm>
          </p:grpSpPr>
          <p:sp>
            <p:nvSpPr>
              <p:cNvPr id="890" name="Google Shape;890;p22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2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2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" name="Google Shape;893;p22"/>
            <p:cNvGrpSpPr/>
            <p:nvPr/>
          </p:nvGrpSpPr>
          <p:grpSpPr>
            <a:xfrm>
              <a:off x="720035" y="350304"/>
              <a:ext cx="518269" cy="328105"/>
              <a:chOff x="783960" y="4261704"/>
              <a:chExt cx="518269" cy="328105"/>
            </a:xfrm>
          </p:grpSpPr>
          <p:sp>
            <p:nvSpPr>
              <p:cNvPr id="894" name="Google Shape;894;p22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95" name="Google Shape;895;p22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896" name="Google Shape;896;p22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7" name="Google Shape;897;p22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8" name="Google Shape;898;p22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9" name="Google Shape;899;p22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00" name="Google Shape;900;p22"/>
            <p:cNvGrpSpPr/>
            <p:nvPr/>
          </p:nvGrpSpPr>
          <p:grpSpPr>
            <a:xfrm>
              <a:off x="8092971" y="4166124"/>
              <a:ext cx="354818" cy="402747"/>
              <a:chOff x="8117146" y="4166124"/>
              <a:chExt cx="354818" cy="402747"/>
            </a:xfrm>
          </p:grpSpPr>
          <p:sp>
            <p:nvSpPr>
              <p:cNvPr id="901" name="Google Shape;901;p22"/>
              <p:cNvSpPr/>
              <p:nvPr/>
            </p:nvSpPr>
            <p:spPr>
              <a:xfrm>
                <a:off x="8216680" y="41661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2"/>
              <p:cNvSpPr/>
              <p:nvPr/>
            </p:nvSpPr>
            <p:spPr>
              <a:xfrm>
                <a:off x="8117146" y="42638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22"/>
              <p:cNvSpPr/>
              <p:nvPr/>
            </p:nvSpPr>
            <p:spPr>
              <a:xfrm>
                <a:off x="8316518" y="44079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4" name="Google Shape;904;p22"/>
            <p:cNvSpPr/>
            <p:nvPr/>
          </p:nvSpPr>
          <p:spPr>
            <a:xfrm>
              <a:off x="8718288" y="9751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2"/>
            <p:cNvSpPr/>
            <p:nvPr/>
          </p:nvSpPr>
          <p:spPr>
            <a:xfrm>
              <a:off x="8594830" y="6293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2"/>
            <p:cNvSpPr/>
            <p:nvPr/>
          </p:nvSpPr>
          <p:spPr>
            <a:xfrm>
              <a:off x="2976937" y="4824418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2"/>
            <p:cNvSpPr/>
            <p:nvPr/>
          </p:nvSpPr>
          <p:spPr>
            <a:xfrm>
              <a:off x="3120699" y="4958953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2"/>
            <p:cNvSpPr/>
            <p:nvPr/>
          </p:nvSpPr>
          <p:spPr>
            <a:xfrm>
              <a:off x="3094897" y="4644716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9" name="Google Shape;909;p22"/>
            <p:cNvGrpSpPr/>
            <p:nvPr/>
          </p:nvGrpSpPr>
          <p:grpSpPr>
            <a:xfrm>
              <a:off x="8680877" y="2751434"/>
              <a:ext cx="232368" cy="973684"/>
              <a:chOff x="6656577" y="3252597"/>
              <a:chExt cx="232368" cy="973684"/>
            </a:xfrm>
          </p:grpSpPr>
          <p:sp>
            <p:nvSpPr>
              <p:cNvPr id="910" name="Google Shape;910;p22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2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2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2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22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22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22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22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22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22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22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2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6_1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3"/>
          <p:cNvSpPr txBox="1">
            <a:spLocks noGrp="1"/>
          </p:cNvSpPr>
          <p:nvPr>
            <p:ph type="title"/>
          </p:nvPr>
        </p:nvSpPr>
        <p:spPr>
          <a:xfrm>
            <a:off x="3599548" y="2672913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4" name="Google Shape;924;p23"/>
          <p:cNvSpPr txBox="1">
            <a:spLocks noGrp="1"/>
          </p:cNvSpPr>
          <p:nvPr>
            <p:ph type="subTitle" idx="1"/>
          </p:nvPr>
        </p:nvSpPr>
        <p:spPr>
          <a:xfrm>
            <a:off x="3599552" y="3200632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5" name="Google Shape;925;p23"/>
          <p:cNvSpPr txBox="1">
            <a:spLocks noGrp="1"/>
          </p:cNvSpPr>
          <p:nvPr>
            <p:ph type="title" idx="2"/>
          </p:nvPr>
        </p:nvSpPr>
        <p:spPr>
          <a:xfrm>
            <a:off x="720000" y="26729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6" name="Google Shape;926;p23"/>
          <p:cNvSpPr txBox="1">
            <a:spLocks noGrp="1"/>
          </p:cNvSpPr>
          <p:nvPr>
            <p:ph type="subTitle" idx="3"/>
          </p:nvPr>
        </p:nvSpPr>
        <p:spPr>
          <a:xfrm>
            <a:off x="720025" y="3200625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7" name="Google Shape;927;p23"/>
          <p:cNvSpPr txBox="1">
            <a:spLocks noGrp="1"/>
          </p:cNvSpPr>
          <p:nvPr>
            <p:ph type="title" idx="4"/>
          </p:nvPr>
        </p:nvSpPr>
        <p:spPr>
          <a:xfrm>
            <a:off x="6486000" y="2672925"/>
            <a:ext cx="1944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8" name="Google Shape;928;p23"/>
          <p:cNvSpPr txBox="1">
            <a:spLocks noGrp="1"/>
          </p:cNvSpPr>
          <p:nvPr>
            <p:ph type="subTitle" idx="5"/>
          </p:nvPr>
        </p:nvSpPr>
        <p:spPr>
          <a:xfrm>
            <a:off x="6486007" y="3200625"/>
            <a:ext cx="19449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9" name="Google Shape;929;p23"/>
          <p:cNvSpPr txBox="1">
            <a:spLocks noGrp="1"/>
          </p:cNvSpPr>
          <p:nvPr>
            <p:ph type="title" idx="6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30" name="Google Shape;930;p23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931" name="Google Shape;931;p23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3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3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3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3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3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3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" name="Google Shape;938;p23"/>
          <p:cNvGrpSpPr/>
          <p:nvPr/>
        </p:nvGrpSpPr>
        <p:grpSpPr>
          <a:xfrm>
            <a:off x="774553" y="4436302"/>
            <a:ext cx="631910" cy="457789"/>
            <a:chOff x="855125" y="679497"/>
            <a:chExt cx="254310" cy="184228"/>
          </a:xfrm>
        </p:grpSpPr>
        <p:sp>
          <p:nvSpPr>
            <p:cNvPr id="939" name="Google Shape;939;p23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3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3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" name="Google Shape;942;p23"/>
          <p:cNvGrpSpPr/>
          <p:nvPr/>
        </p:nvGrpSpPr>
        <p:grpSpPr>
          <a:xfrm>
            <a:off x="5789084" y="4301884"/>
            <a:ext cx="648306" cy="649281"/>
            <a:chOff x="5022684" y="4300597"/>
            <a:chExt cx="648306" cy="649281"/>
          </a:xfrm>
        </p:grpSpPr>
        <p:sp>
          <p:nvSpPr>
            <p:cNvPr id="943" name="Google Shape;943;p23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3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3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3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7" name="Google Shape;947;p23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948" name="Google Shape;948;p23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3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3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3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23"/>
          <p:cNvGrpSpPr/>
          <p:nvPr/>
        </p:nvGrpSpPr>
        <p:grpSpPr>
          <a:xfrm>
            <a:off x="169027" y="1732884"/>
            <a:ext cx="232368" cy="973684"/>
            <a:chOff x="6656577" y="3252597"/>
            <a:chExt cx="232368" cy="973684"/>
          </a:xfrm>
        </p:grpSpPr>
        <p:sp>
          <p:nvSpPr>
            <p:cNvPr id="954" name="Google Shape;954;p23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" name="Google Shape;966;p23"/>
          <p:cNvGrpSpPr/>
          <p:nvPr/>
        </p:nvGrpSpPr>
        <p:grpSpPr>
          <a:xfrm>
            <a:off x="3043824" y="4730918"/>
            <a:ext cx="229483" cy="220256"/>
            <a:chOff x="250712" y="2821681"/>
            <a:chExt cx="229483" cy="220256"/>
          </a:xfrm>
        </p:grpSpPr>
        <p:sp>
          <p:nvSpPr>
            <p:cNvPr id="967" name="Google Shape;967;p23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23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970" name="Google Shape;970;p23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24"/>
          <p:cNvSpPr txBox="1">
            <a:spLocks noGrp="1"/>
          </p:cNvSpPr>
          <p:nvPr>
            <p:ph type="title"/>
          </p:nvPr>
        </p:nvSpPr>
        <p:spPr>
          <a:xfrm>
            <a:off x="865488" y="1509084"/>
            <a:ext cx="19782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76" name="Google Shape;976;p24"/>
          <p:cNvSpPr txBox="1">
            <a:spLocks noGrp="1"/>
          </p:cNvSpPr>
          <p:nvPr>
            <p:ph type="subTitle" idx="1"/>
          </p:nvPr>
        </p:nvSpPr>
        <p:spPr>
          <a:xfrm>
            <a:off x="865488" y="20433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7" name="Google Shape;977;p24"/>
          <p:cNvSpPr txBox="1">
            <a:spLocks noGrp="1"/>
          </p:cNvSpPr>
          <p:nvPr>
            <p:ph type="title" idx="2"/>
          </p:nvPr>
        </p:nvSpPr>
        <p:spPr>
          <a:xfrm>
            <a:off x="6300295" y="15090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78" name="Google Shape;978;p24"/>
          <p:cNvSpPr txBox="1">
            <a:spLocks noGrp="1"/>
          </p:cNvSpPr>
          <p:nvPr>
            <p:ph type="subTitle" idx="3"/>
          </p:nvPr>
        </p:nvSpPr>
        <p:spPr>
          <a:xfrm>
            <a:off x="6300288" y="20433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9" name="Google Shape;979;p24"/>
          <p:cNvSpPr txBox="1">
            <a:spLocks noGrp="1"/>
          </p:cNvSpPr>
          <p:nvPr>
            <p:ph type="title" idx="4"/>
          </p:nvPr>
        </p:nvSpPr>
        <p:spPr>
          <a:xfrm>
            <a:off x="865488" y="30904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80" name="Google Shape;980;p24"/>
          <p:cNvSpPr txBox="1">
            <a:spLocks noGrp="1"/>
          </p:cNvSpPr>
          <p:nvPr>
            <p:ph type="subTitle" idx="5"/>
          </p:nvPr>
        </p:nvSpPr>
        <p:spPr>
          <a:xfrm>
            <a:off x="865488" y="36247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1" name="Google Shape;981;p24"/>
          <p:cNvSpPr txBox="1">
            <a:spLocks noGrp="1"/>
          </p:cNvSpPr>
          <p:nvPr>
            <p:ph type="title" idx="6"/>
          </p:nvPr>
        </p:nvSpPr>
        <p:spPr>
          <a:xfrm>
            <a:off x="6300295" y="3090484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82" name="Google Shape;982;p24"/>
          <p:cNvSpPr txBox="1">
            <a:spLocks noGrp="1"/>
          </p:cNvSpPr>
          <p:nvPr>
            <p:ph type="subTitle" idx="7"/>
          </p:nvPr>
        </p:nvSpPr>
        <p:spPr>
          <a:xfrm>
            <a:off x="6300288" y="3624711"/>
            <a:ext cx="1978200" cy="4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3" name="Google Shape;983;p24"/>
          <p:cNvSpPr txBox="1">
            <a:spLocks noGrp="1"/>
          </p:cNvSpPr>
          <p:nvPr>
            <p:ph type="title" idx="8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84" name="Google Shape;984;p24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985" name="Google Shape;985;p24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" name="Google Shape;992;p24"/>
          <p:cNvGrpSpPr/>
          <p:nvPr/>
        </p:nvGrpSpPr>
        <p:grpSpPr>
          <a:xfrm>
            <a:off x="208785" y="164743"/>
            <a:ext cx="8789262" cy="4888443"/>
            <a:chOff x="208785" y="164743"/>
            <a:chExt cx="8789262" cy="4888443"/>
          </a:xfrm>
        </p:grpSpPr>
        <p:sp>
          <p:nvSpPr>
            <p:cNvPr id="993" name="Google Shape;993;p24"/>
            <p:cNvSpPr/>
            <p:nvPr/>
          </p:nvSpPr>
          <p:spPr>
            <a:xfrm>
              <a:off x="8913238" y="16474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4" name="Google Shape;994;p24"/>
            <p:cNvGrpSpPr/>
            <p:nvPr/>
          </p:nvGrpSpPr>
          <p:grpSpPr>
            <a:xfrm rot="5400000">
              <a:off x="3021502" y="4450159"/>
              <a:ext cx="232368" cy="973684"/>
              <a:chOff x="6656577" y="3252597"/>
              <a:chExt cx="232368" cy="973684"/>
            </a:xfrm>
          </p:grpSpPr>
          <p:sp>
            <p:nvSpPr>
              <p:cNvPr id="995" name="Google Shape;995;p24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4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4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4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4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4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4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4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4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4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4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4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7" name="Google Shape;1007;p24"/>
            <p:cNvGrpSpPr/>
            <p:nvPr/>
          </p:nvGrpSpPr>
          <p:grpSpPr>
            <a:xfrm>
              <a:off x="964262" y="250499"/>
              <a:ext cx="609540" cy="583574"/>
              <a:chOff x="3105300" y="593625"/>
              <a:chExt cx="256800" cy="245850"/>
            </a:xfrm>
          </p:grpSpPr>
          <p:sp>
            <p:nvSpPr>
              <p:cNvPr id="1008" name="Google Shape;1008;p24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24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24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24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2" name="Google Shape;1012;p24"/>
            <p:cNvGrpSpPr/>
            <p:nvPr/>
          </p:nvGrpSpPr>
          <p:grpSpPr>
            <a:xfrm>
              <a:off x="8243553" y="4397527"/>
              <a:ext cx="631910" cy="457789"/>
              <a:chOff x="855125" y="679497"/>
              <a:chExt cx="254310" cy="184228"/>
            </a:xfrm>
          </p:grpSpPr>
          <p:sp>
            <p:nvSpPr>
              <p:cNvPr id="1013" name="Google Shape;1013;p24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4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4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16" name="Google Shape;1016;p24"/>
            <p:cNvGrpSpPr/>
            <p:nvPr/>
          </p:nvGrpSpPr>
          <p:grpSpPr>
            <a:xfrm>
              <a:off x="208785" y="1782754"/>
              <a:ext cx="518269" cy="328105"/>
              <a:chOff x="783960" y="4261704"/>
              <a:chExt cx="518269" cy="328105"/>
            </a:xfrm>
          </p:grpSpPr>
          <p:sp>
            <p:nvSpPr>
              <p:cNvPr id="1017" name="Google Shape;1017;p24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18" name="Google Shape;1018;p24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019" name="Google Shape;1019;p24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24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24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24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23" name="Google Shape;1023;p24"/>
            <p:cNvGrpSpPr/>
            <p:nvPr/>
          </p:nvGrpSpPr>
          <p:grpSpPr>
            <a:xfrm>
              <a:off x="6001721" y="4397524"/>
              <a:ext cx="354818" cy="402747"/>
              <a:chOff x="8117146" y="4166124"/>
              <a:chExt cx="354818" cy="402747"/>
            </a:xfrm>
          </p:grpSpPr>
          <p:sp>
            <p:nvSpPr>
              <p:cNvPr id="1024" name="Google Shape;1024;p24"/>
              <p:cNvSpPr/>
              <p:nvPr/>
            </p:nvSpPr>
            <p:spPr>
              <a:xfrm>
                <a:off x="8216680" y="41661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24"/>
              <p:cNvSpPr/>
              <p:nvPr/>
            </p:nvSpPr>
            <p:spPr>
              <a:xfrm>
                <a:off x="8117146" y="42638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24"/>
              <p:cNvSpPr/>
              <p:nvPr/>
            </p:nvSpPr>
            <p:spPr>
              <a:xfrm>
                <a:off x="8316518" y="44079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7" name="Google Shape;1027;p24"/>
            <p:cNvSpPr/>
            <p:nvPr/>
          </p:nvSpPr>
          <p:spPr>
            <a:xfrm>
              <a:off x="8718288" y="9751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4"/>
            <p:cNvSpPr/>
            <p:nvPr/>
          </p:nvSpPr>
          <p:spPr>
            <a:xfrm>
              <a:off x="8594830" y="6293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4"/>
            <p:cNvSpPr/>
            <p:nvPr/>
          </p:nvSpPr>
          <p:spPr>
            <a:xfrm>
              <a:off x="281287" y="46061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4"/>
            <p:cNvSpPr/>
            <p:nvPr/>
          </p:nvSpPr>
          <p:spPr>
            <a:xfrm>
              <a:off x="425049" y="4740678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4"/>
            <p:cNvSpPr/>
            <p:nvPr/>
          </p:nvSpPr>
          <p:spPr>
            <a:xfrm>
              <a:off x="399247" y="44264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2" name="Google Shape;1032;p24"/>
            <p:cNvGrpSpPr/>
            <p:nvPr/>
          </p:nvGrpSpPr>
          <p:grpSpPr>
            <a:xfrm>
              <a:off x="8680877" y="2751434"/>
              <a:ext cx="232368" cy="973684"/>
              <a:chOff x="6656577" y="3252597"/>
              <a:chExt cx="232368" cy="973684"/>
            </a:xfrm>
          </p:grpSpPr>
          <p:sp>
            <p:nvSpPr>
              <p:cNvPr id="1033" name="Google Shape;1033;p24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24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24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24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24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24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4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4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4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4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4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4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25"/>
          <p:cNvSpPr txBox="1">
            <a:spLocks noGrp="1"/>
          </p:cNvSpPr>
          <p:nvPr>
            <p:ph type="title"/>
          </p:nvPr>
        </p:nvSpPr>
        <p:spPr>
          <a:xfrm>
            <a:off x="2174175" y="1286588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7" name="Google Shape;1047;p25"/>
          <p:cNvSpPr txBox="1">
            <a:spLocks noGrp="1"/>
          </p:cNvSpPr>
          <p:nvPr>
            <p:ph type="subTitle" idx="1"/>
          </p:nvPr>
        </p:nvSpPr>
        <p:spPr>
          <a:xfrm>
            <a:off x="2174175" y="1814288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8" name="Google Shape;1048;p25"/>
          <p:cNvSpPr txBox="1">
            <a:spLocks noGrp="1"/>
          </p:cNvSpPr>
          <p:nvPr>
            <p:ph type="title" idx="2"/>
          </p:nvPr>
        </p:nvSpPr>
        <p:spPr>
          <a:xfrm>
            <a:off x="6145098" y="12866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9" name="Google Shape;1049;p25"/>
          <p:cNvSpPr txBox="1">
            <a:spLocks noGrp="1"/>
          </p:cNvSpPr>
          <p:nvPr>
            <p:ph type="subTitle" idx="3"/>
          </p:nvPr>
        </p:nvSpPr>
        <p:spPr>
          <a:xfrm>
            <a:off x="6145150" y="18143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0" name="Google Shape;1050;p25"/>
          <p:cNvSpPr txBox="1">
            <a:spLocks noGrp="1"/>
          </p:cNvSpPr>
          <p:nvPr>
            <p:ph type="title" idx="4"/>
          </p:nvPr>
        </p:nvSpPr>
        <p:spPr>
          <a:xfrm>
            <a:off x="2174175" y="3611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1" name="Google Shape;1051;p25"/>
          <p:cNvSpPr txBox="1">
            <a:spLocks noGrp="1"/>
          </p:cNvSpPr>
          <p:nvPr>
            <p:ph type="subTitle" idx="5"/>
          </p:nvPr>
        </p:nvSpPr>
        <p:spPr>
          <a:xfrm>
            <a:off x="2174175" y="41391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2" name="Google Shape;1052;p25"/>
          <p:cNvSpPr txBox="1">
            <a:spLocks noGrp="1"/>
          </p:cNvSpPr>
          <p:nvPr>
            <p:ph type="title" idx="6"/>
          </p:nvPr>
        </p:nvSpPr>
        <p:spPr>
          <a:xfrm>
            <a:off x="6145098" y="36114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3" name="Google Shape;1053;p25"/>
          <p:cNvSpPr txBox="1">
            <a:spLocks noGrp="1"/>
          </p:cNvSpPr>
          <p:nvPr>
            <p:ph type="subTitle" idx="7"/>
          </p:nvPr>
        </p:nvSpPr>
        <p:spPr>
          <a:xfrm>
            <a:off x="6145097" y="41391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4" name="Google Shape;1054;p25"/>
          <p:cNvSpPr txBox="1">
            <a:spLocks noGrp="1"/>
          </p:cNvSpPr>
          <p:nvPr>
            <p:ph type="title" idx="8"/>
          </p:nvPr>
        </p:nvSpPr>
        <p:spPr>
          <a:xfrm>
            <a:off x="2174177" y="24490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5" name="Google Shape;1055;p25"/>
          <p:cNvSpPr txBox="1">
            <a:spLocks noGrp="1"/>
          </p:cNvSpPr>
          <p:nvPr>
            <p:ph type="subTitle" idx="9"/>
          </p:nvPr>
        </p:nvSpPr>
        <p:spPr>
          <a:xfrm>
            <a:off x="2174175" y="29767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6" name="Google Shape;1056;p25"/>
          <p:cNvSpPr txBox="1">
            <a:spLocks noGrp="1"/>
          </p:cNvSpPr>
          <p:nvPr>
            <p:ph type="title" idx="13"/>
          </p:nvPr>
        </p:nvSpPr>
        <p:spPr>
          <a:xfrm>
            <a:off x="6145102" y="2449000"/>
            <a:ext cx="1986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57" name="Google Shape;1057;p25"/>
          <p:cNvSpPr txBox="1">
            <a:spLocks noGrp="1"/>
          </p:cNvSpPr>
          <p:nvPr>
            <p:ph type="subTitle" idx="14"/>
          </p:nvPr>
        </p:nvSpPr>
        <p:spPr>
          <a:xfrm>
            <a:off x="6145100" y="2976700"/>
            <a:ext cx="1986000" cy="4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25"/>
          <p:cNvSpPr txBox="1">
            <a:spLocks noGrp="1"/>
          </p:cNvSpPr>
          <p:nvPr>
            <p:ph type="title" idx="15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59" name="Google Shape;1059;p25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060" name="Google Shape;1060;p25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5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5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5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5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5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5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" name="Google Shape;1067;p25"/>
          <p:cNvGrpSpPr/>
          <p:nvPr/>
        </p:nvGrpSpPr>
        <p:grpSpPr>
          <a:xfrm>
            <a:off x="218646" y="467609"/>
            <a:ext cx="8696480" cy="4569349"/>
            <a:chOff x="218646" y="467609"/>
            <a:chExt cx="8696480" cy="4569349"/>
          </a:xfrm>
        </p:grpSpPr>
        <p:grpSp>
          <p:nvGrpSpPr>
            <p:cNvPr id="1068" name="Google Shape;1068;p25"/>
            <p:cNvGrpSpPr/>
            <p:nvPr/>
          </p:nvGrpSpPr>
          <p:grpSpPr>
            <a:xfrm>
              <a:off x="8309110" y="4708854"/>
              <a:ext cx="518269" cy="328105"/>
              <a:chOff x="783960" y="4261704"/>
              <a:chExt cx="518269" cy="328105"/>
            </a:xfrm>
          </p:grpSpPr>
          <p:sp>
            <p:nvSpPr>
              <p:cNvPr id="1069" name="Google Shape;1069;p25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0" name="Google Shape;1070;p25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071" name="Google Shape;1071;p25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2" name="Google Shape;1072;p25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25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25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75" name="Google Shape;1075;p25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1076" name="Google Shape;1076;p25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5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5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5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5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5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5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5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5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5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5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5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8" name="Google Shape;1088;p25"/>
            <p:cNvGrpSpPr/>
            <p:nvPr/>
          </p:nvGrpSpPr>
          <p:grpSpPr>
            <a:xfrm>
              <a:off x="7931584" y="467609"/>
              <a:ext cx="648306" cy="649281"/>
              <a:chOff x="5022684" y="4300597"/>
              <a:chExt cx="648306" cy="649281"/>
            </a:xfrm>
          </p:grpSpPr>
          <p:sp>
            <p:nvSpPr>
              <p:cNvPr id="1089" name="Google Shape;1089;p25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5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5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5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3" name="Google Shape;1093;p25"/>
            <p:cNvSpPr/>
            <p:nvPr/>
          </p:nvSpPr>
          <p:spPr>
            <a:xfrm>
              <a:off x="4772155" y="484564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4" name="Google Shape;1094;p25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1095" name="Google Shape;1095;p25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5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5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5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5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0" name="Google Shape;1100;p25"/>
            <p:cNvGrpSpPr/>
            <p:nvPr/>
          </p:nvGrpSpPr>
          <p:grpSpPr>
            <a:xfrm>
              <a:off x="313312" y="4328124"/>
              <a:ext cx="609540" cy="583574"/>
              <a:chOff x="3105300" y="593625"/>
              <a:chExt cx="256800" cy="245850"/>
            </a:xfrm>
          </p:grpSpPr>
          <p:sp>
            <p:nvSpPr>
              <p:cNvPr id="1101" name="Google Shape;1101;p25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5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5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5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6" name="Google Shape;1106;p26"/>
          <p:cNvGrpSpPr/>
          <p:nvPr/>
        </p:nvGrpSpPr>
        <p:grpSpPr>
          <a:xfrm>
            <a:off x="4856905" y="-5007110"/>
            <a:ext cx="8043475" cy="8043475"/>
            <a:chOff x="1241175" y="-1300650"/>
            <a:chExt cx="8043475" cy="8043475"/>
          </a:xfrm>
        </p:grpSpPr>
        <p:sp>
          <p:nvSpPr>
            <p:cNvPr id="1107" name="Google Shape;1107;p26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6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6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6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6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6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6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4" name="Google Shape;1114;p2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15" name="Google Shape;1115;p26"/>
          <p:cNvGrpSpPr/>
          <p:nvPr/>
        </p:nvGrpSpPr>
        <p:grpSpPr>
          <a:xfrm>
            <a:off x="8028260" y="322966"/>
            <a:ext cx="365869" cy="328105"/>
            <a:chOff x="7194285" y="1228366"/>
            <a:chExt cx="365869" cy="328105"/>
          </a:xfrm>
        </p:grpSpPr>
        <p:sp>
          <p:nvSpPr>
            <p:cNvPr id="1116" name="Google Shape;1116;p26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6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6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6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0" name="Google Shape;1120;p26"/>
          <p:cNvSpPr/>
          <p:nvPr/>
        </p:nvSpPr>
        <p:spPr>
          <a:xfrm>
            <a:off x="8759913" y="4908943"/>
            <a:ext cx="84809" cy="85748"/>
          </a:xfrm>
          <a:custGeom>
            <a:avLst/>
            <a:gdLst/>
            <a:ahLst/>
            <a:cxnLst/>
            <a:rect l="l" t="t" r="r" b="b"/>
            <a:pathLst>
              <a:path w="3070" h="3104" extrusionOk="0">
                <a:moveTo>
                  <a:pt x="1535" y="1"/>
                </a:moveTo>
                <a:cubicBezTo>
                  <a:pt x="701" y="1"/>
                  <a:pt x="1" y="701"/>
                  <a:pt x="1" y="1535"/>
                </a:cubicBezTo>
                <a:cubicBezTo>
                  <a:pt x="1" y="2369"/>
                  <a:pt x="701" y="3103"/>
                  <a:pt x="1535" y="3103"/>
                </a:cubicBezTo>
                <a:cubicBezTo>
                  <a:pt x="2369" y="3103"/>
                  <a:pt x="3070" y="2369"/>
                  <a:pt x="3070" y="1535"/>
                </a:cubicBezTo>
                <a:cubicBezTo>
                  <a:pt x="3070" y="701"/>
                  <a:pt x="2369" y="1"/>
                  <a:pt x="15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26"/>
          <p:cNvSpPr/>
          <p:nvPr/>
        </p:nvSpPr>
        <p:spPr>
          <a:xfrm>
            <a:off x="8636455" y="4563185"/>
            <a:ext cx="175087" cy="191303"/>
          </a:xfrm>
          <a:custGeom>
            <a:avLst/>
            <a:gdLst/>
            <a:ahLst/>
            <a:cxnLst/>
            <a:rect l="l" t="t" r="r" b="b"/>
            <a:pathLst>
              <a:path w="6338" h="6925" extrusionOk="0">
                <a:moveTo>
                  <a:pt x="749" y="0"/>
                </a:moveTo>
                <a:cubicBezTo>
                  <a:pt x="358" y="0"/>
                  <a:pt x="0" y="307"/>
                  <a:pt x="0" y="708"/>
                </a:cubicBezTo>
                <a:lnTo>
                  <a:pt x="0" y="6179"/>
                </a:lnTo>
                <a:cubicBezTo>
                  <a:pt x="0" y="6626"/>
                  <a:pt x="351" y="6925"/>
                  <a:pt x="737" y="6925"/>
                </a:cubicBezTo>
                <a:cubicBezTo>
                  <a:pt x="870" y="6925"/>
                  <a:pt x="1006" y="6890"/>
                  <a:pt x="1134" y="6813"/>
                </a:cubicBezTo>
                <a:lnTo>
                  <a:pt x="5838" y="4111"/>
                </a:lnTo>
                <a:cubicBezTo>
                  <a:pt x="6338" y="3811"/>
                  <a:pt x="6338" y="3077"/>
                  <a:pt x="5838" y="2810"/>
                </a:cubicBezTo>
                <a:lnTo>
                  <a:pt x="1134" y="108"/>
                </a:lnTo>
                <a:cubicBezTo>
                  <a:pt x="1010" y="34"/>
                  <a:pt x="878" y="0"/>
                  <a:pt x="7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2" name="Google Shape;1122;p26"/>
          <p:cNvGrpSpPr/>
          <p:nvPr/>
        </p:nvGrpSpPr>
        <p:grpSpPr>
          <a:xfrm>
            <a:off x="259146" y="784762"/>
            <a:ext cx="354818" cy="4210262"/>
            <a:chOff x="174946" y="-1168326"/>
            <a:chExt cx="354818" cy="4210262"/>
          </a:xfrm>
        </p:grpSpPr>
        <p:sp>
          <p:nvSpPr>
            <p:cNvPr id="1123" name="Google Shape;1123;p26"/>
            <p:cNvSpPr/>
            <p:nvPr/>
          </p:nvSpPr>
          <p:spPr>
            <a:xfrm>
              <a:off x="274480" y="-1168326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6"/>
            <p:cNvSpPr/>
            <p:nvPr/>
          </p:nvSpPr>
          <p:spPr>
            <a:xfrm>
              <a:off x="174946" y="-1070643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6"/>
            <p:cNvSpPr/>
            <p:nvPr/>
          </p:nvSpPr>
          <p:spPr>
            <a:xfrm>
              <a:off x="374318" y="-926494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6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6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" name="Google Shape;1128;p26"/>
          <p:cNvGrpSpPr/>
          <p:nvPr/>
        </p:nvGrpSpPr>
        <p:grpSpPr>
          <a:xfrm>
            <a:off x="815562" y="153237"/>
            <a:ext cx="609540" cy="583574"/>
            <a:chOff x="3105300" y="593625"/>
            <a:chExt cx="256800" cy="245850"/>
          </a:xfrm>
        </p:grpSpPr>
        <p:sp>
          <p:nvSpPr>
            <p:cNvPr id="1129" name="Google Shape;1129;p26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6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6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6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26"/>
          <p:cNvGrpSpPr/>
          <p:nvPr/>
        </p:nvGrpSpPr>
        <p:grpSpPr>
          <a:xfrm>
            <a:off x="8594804" y="1188192"/>
            <a:ext cx="477477" cy="478195"/>
            <a:chOff x="5022684" y="4300597"/>
            <a:chExt cx="648306" cy="649281"/>
          </a:xfrm>
        </p:grpSpPr>
        <p:sp>
          <p:nvSpPr>
            <p:cNvPr id="1134" name="Google Shape;1134;p26"/>
            <p:cNvSpPr/>
            <p:nvPr/>
          </p:nvSpPr>
          <p:spPr>
            <a:xfrm>
              <a:off x="5022684" y="4300597"/>
              <a:ext cx="235516" cy="235528"/>
            </a:xfrm>
            <a:custGeom>
              <a:avLst/>
              <a:gdLst/>
              <a:ahLst/>
              <a:cxnLst/>
              <a:rect l="l" t="t" r="r" b="b"/>
              <a:pathLst>
                <a:path w="4851" h="4851" extrusionOk="0">
                  <a:moveTo>
                    <a:pt x="0" y="1"/>
                  </a:moveTo>
                  <a:lnTo>
                    <a:pt x="0" y="4851"/>
                  </a:lnTo>
                  <a:lnTo>
                    <a:pt x="4850" y="4851"/>
                  </a:lnTo>
                  <a:lnTo>
                    <a:pt x="485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6"/>
            <p:cNvSpPr/>
            <p:nvPr/>
          </p:nvSpPr>
          <p:spPr>
            <a:xfrm>
              <a:off x="5157512" y="44345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6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6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27"/>
          <p:cNvSpPr txBox="1">
            <a:spLocks noGrp="1"/>
          </p:cNvSpPr>
          <p:nvPr>
            <p:ph type="title" hasCustomPrompt="1"/>
          </p:nvPr>
        </p:nvSpPr>
        <p:spPr>
          <a:xfrm>
            <a:off x="713100" y="2909109"/>
            <a:ext cx="2258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40" name="Google Shape;1140;p27"/>
          <p:cNvSpPr txBox="1">
            <a:spLocks noGrp="1"/>
          </p:cNvSpPr>
          <p:nvPr>
            <p:ph type="subTitle" idx="1"/>
          </p:nvPr>
        </p:nvSpPr>
        <p:spPr>
          <a:xfrm>
            <a:off x="713100" y="3563592"/>
            <a:ext cx="22581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141" name="Google Shape;1141;p27"/>
          <p:cNvSpPr txBox="1">
            <a:spLocks noGrp="1"/>
          </p:cNvSpPr>
          <p:nvPr>
            <p:ph type="title" idx="2" hasCustomPrompt="1"/>
          </p:nvPr>
        </p:nvSpPr>
        <p:spPr>
          <a:xfrm>
            <a:off x="3442950" y="2909101"/>
            <a:ext cx="2258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42" name="Google Shape;1142;p27"/>
          <p:cNvSpPr txBox="1">
            <a:spLocks noGrp="1"/>
          </p:cNvSpPr>
          <p:nvPr>
            <p:ph type="subTitle" idx="3"/>
          </p:nvPr>
        </p:nvSpPr>
        <p:spPr>
          <a:xfrm>
            <a:off x="3442950" y="3563573"/>
            <a:ext cx="22581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143" name="Google Shape;1143;p27"/>
          <p:cNvSpPr txBox="1">
            <a:spLocks noGrp="1"/>
          </p:cNvSpPr>
          <p:nvPr>
            <p:ph type="title" idx="4" hasCustomPrompt="1"/>
          </p:nvPr>
        </p:nvSpPr>
        <p:spPr>
          <a:xfrm>
            <a:off x="6172800" y="2909106"/>
            <a:ext cx="22581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44" name="Google Shape;1144;p27"/>
          <p:cNvSpPr txBox="1">
            <a:spLocks noGrp="1"/>
          </p:cNvSpPr>
          <p:nvPr>
            <p:ph type="subTitle" idx="5"/>
          </p:nvPr>
        </p:nvSpPr>
        <p:spPr>
          <a:xfrm>
            <a:off x="6172800" y="3563570"/>
            <a:ext cx="22581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145" name="Google Shape;1145;p27"/>
          <p:cNvSpPr txBox="1">
            <a:spLocks noGrp="1"/>
          </p:cNvSpPr>
          <p:nvPr>
            <p:ph type="title" idx="6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46" name="Google Shape;1146;p27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147" name="Google Shape;1147;p27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7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7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7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7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7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7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" name="Google Shape;1154;p27"/>
          <p:cNvGrpSpPr/>
          <p:nvPr/>
        </p:nvGrpSpPr>
        <p:grpSpPr>
          <a:xfrm>
            <a:off x="151608" y="193697"/>
            <a:ext cx="8800604" cy="4799168"/>
            <a:chOff x="151608" y="193697"/>
            <a:chExt cx="8800604" cy="4799168"/>
          </a:xfrm>
        </p:grpSpPr>
        <p:grpSp>
          <p:nvGrpSpPr>
            <p:cNvPr id="1155" name="Google Shape;1155;p27"/>
            <p:cNvGrpSpPr/>
            <p:nvPr/>
          </p:nvGrpSpPr>
          <p:grpSpPr>
            <a:xfrm>
              <a:off x="507337" y="193699"/>
              <a:ext cx="609540" cy="583574"/>
              <a:chOff x="3105300" y="593625"/>
              <a:chExt cx="256800" cy="245850"/>
            </a:xfrm>
          </p:grpSpPr>
          <p:sp>
            <p:nvSpPr>
              <p:cNvPr id="1156" name="Google Shape;1156;p27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7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7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7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0" name="Google Shape;1160;p27"/>
            <p:cNvGrpSpPr/>
            <p:nvPr/>
          </p:nvGrpSpPr>
          <p:grpSpPr>
            <a:xfrm>
              <a:off x="8320303" y="4439327"/>
              <a:ext cx="631910" cy="457789"/>
              <a:chOff x="855125" y="679497"/>
              <a:chExt cx="254310" cy="184228"/>
            </a:xfrm>
          </p:grpSpPr>
          <p:sp>
            <p:nvSpPr>
              <p:cNvPr id="1161" name="Google Shape;1161;p27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7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7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4" name="Google Shape;1164;p27"/>
            <p:cNvGrpSpPr/>
            <p:nvPr/>
          </p:nvGrpSpPr>
          <p:grpSpPr>
            <a:xfrm>
              <a:off x="342634" y="4343584"/>
              <a:ext cx="648306" cy="649281"/>
              <a:chOff x="5022684" y="4300597"/>
              <a:chExt cx="648306" cy="649281"/>
            </a:xfrm>
          </p:grpSpPr>
          <p:sp>
            <p:nvSpPr>
              <p:cNvPr id="1165" name="Google Shape;1165;p27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7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7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27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9" name="Google Shape;1169;p27"/>
            <p:cNvSpPr/>
            <p:nvPr/>
          </p:nvSpPr>
          <p:spPr>
            <a:xfrm>
              <a:off x="7913330" y="19369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0" name="Google Shape;1170;p27"/>
            <p:cNvGrpSpPr/>
            <p:nvPr/>
          </p:nvGrpSpPr>
          <p:grpSpPr>
            <a:xfrm>
              <a:off x="151608" y="1402587"/>
              <a:ext cx="355724" cy="1888212"/>
              <a:chOff x="124471" y="1153724"/>
              <a:chExt cx="355724" cy="1888212"/>
            </a:xfrm>
          </p:grpSpPr>
          <p:sp>
            <p:nvSpPr>
              <p:cNvPr id="1171" name="Google Shape;1171;p27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7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7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7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7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6" name="Google Shape;1176;p27"/>
            <p:cNvGrpSpPr/>
            <p:nvPr/>
          </p:nvGrpSpPr>
          <p:grpSpPr>
            <a:xfrm>
              <a:off x="8719827" y="646259"/>
              <a:ext cx="232368" cy="973684"/>
              <a:chOff x="6656577" y="3252597"/>
              <a:chExt cx="232368" cy="973684"/>
            </a:xfrm>
          </p:grpSpPr>
          <p:sp>
            <p:nvSpPr>
              <p:cNvPr id="1177" name="Google Shape;1177;p27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7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7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7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7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7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7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9" name="Google Shape;1189;p27"/>
            <p:cNvGrpSpPr/>
            <p:nvPr/>
          </p:nvGrpSpPr>
          <p:grpSpPr>
            <a:xfrm>
              <a:off x="5669774" y="4743018"/>
              <a:ext cx="229483" cy="220256"/>
              <a:chOff x="250712" y="2821681"/>
              <a:chExt cx="229483" cy="220256"/>
            </a:xfrm>
          </p:grpSpPr>
          <p:sp>
            <p:nvSpPr>
              <p:cNvPr id="1190" name="Google Shape;1190;p27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7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28"/>
          <p:cNvSpPr txBox="1">
            <a:spLocks noGrp="1"/>
          </p:cNvSpPr>
          <p:nvPr>
            <p:ph type="title"/>
          </p:nvPr>
        </p:nvSpPr>
        <p:spPr>
          <a:xfrm flipH="1">
            <a:off x="725995" y="720375"/>
            <a:ext cx="4738800" cy="8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5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94" name="Google Shape;1194;p28"/>
          <p:cNvSpPr txBox="1">
            <a:spLocks noGrp="1"/>
          </p:cNvSpPr>
          <p:nvPr>
            <p:ph type="subTitle" idx="1"/>
          </p:nvPr>
        </p:nvSpPr>
        <p:spPr>
          <a:xfrm flipH="1">
            <a:off x="725995" y="1683175"/>
            <a:ext cx="3434700" cy="11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5" name="Google Shape;1195;p28"/>
          <p:cNvSpPr txBox="1"/>
          <p:nvPr/>
        </p:nvSpPr>
        <p:spPr>
          <a:xfrm flipH="1">
            <a:off x="713175" y="4205150"/>
            <a:ext cx="42843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includes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infographics and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grpSp>
        <p:nvGrpSpPr>
          <p:cNvPr id="1196" name="Google Shape;1196;p28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1197" name="Google Shape;1197;p28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" name="Google Shape;1204;p28"/>
          <p:cNvGrpSpPr/>
          <p:nvPr/>
        </p:nvGrpSpPr>
        <p:grpSpPr>
          <a:xfrm>
            <a:off x="209583" y="304468"/>
            <a:ext cx="232368" cy="974453"/>
            <a:chOff x="2546733" y="2525280"/>
            <a:chExt cx="232368" cy="974453"/>
          </a:xfrm>
        </p:grpSpPr>
        <p:sp>
          <p:nvSpPr>
            <p:cNvPr id="1205" name="Google Shape;1205;p28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8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8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8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8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8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8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8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8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28"/>
          <p:cNvGrpSpPr/>
          <p:nvPr/>
        </p:nvGrpSpPr>
        <p:grpSpPr>
          <a:xfrm>
            <a:off x="172962" y="143437"/>
            <a:ext cx="3907852" cy="4535562"/>
            <a:chOff x="88762" y="-1809651"/>
            <a:chExt cx="3907852" cy="4535562"/>
          </a:xfrm>
        </p:grpSpPr>
        <p:sp>
          <p:nvSpPr>
            <p:cNvPr id="1218" name="Google Shape;1218;p28"/>
            <p:cNvSpPr/>
            <p:nvPr/>
          </p:nvSpPr>
          <p:spPr>
            <a:xfrm>
              <a:off x="3741330" y="-1809651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8"/>
            <p:cNvSpPr/>
            <p:nvPr/>
          </p:nvSpPr>
          <p:spPr>
            <a:xfrm>
              <a:off x="3641796" y="-1711968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8"/>
            <p:cNvSpPr/>
            <p:nvPr/>
          </p:nvSpPr>
          <p:spPr>
            <a:xfrm>
              <a:off x="3841168" y="-1567819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8"/>
            <p:cNvSpPr/>
            <p:nvPr/>
          </p:nvSpPr>
          <p:spPr>
            <a:xfrm>
              <a:off x="88762" y="2505656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8"/>
            <p:cNvSpPr/>
            <p:nvPr/>
          </p:nvSpPr>
          <p:spPr>
            <a:xfrm>
              <a:off x="232524" y="2640191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28"/>
          <p:cNvGrpSpPr/>
          <p:nvPr/>
        </p:nvGrpSpPr>
        <p:grpSpPr>
          <a:xfrm>
            <a:off x="7758460" y="355654"/>
            <a:ext cx="518269" cy="328105"/>
            <a:chOff x="783960" y="4261704"/>
            <a:chExt cx="518269" cy="328105"/>
          </a:xfrm>
        </p:grpSpPr>
        <p:sp>
          <p:nvSpPr>
            <p:cNvPr id="1224" name="Google Shape;1224;p28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5" name="Google Shape;1225;p28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226" name="Google Shape;1226;p28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8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8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8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1" name="Google Shape;1231;p29"/>
          <p:cNvGrpSpPr/>
          <p:nvPr/>
        </p:nvGrpSpPr>
        <p:grpSpPr>
          <a:xfrm>
            <a:off x="198627" y="452709"/>
            <a:ext cx="232368" cy="973684"/>
            <a:chOff x="6656577" y="3252597"/>
            <a:chExt cx="232368" cy="973684"/>
          </a:xfrm>
        </p:grpSpPr>
        <p:sp>
          <p:nvSpPr>
            <p:cNvPr id="1232" name="Google Shape;1232;p29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9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9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9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9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9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9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9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9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9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9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9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29"/>
          <p:cNvGrpSpPr/>
          <p:nvPr/>
        </p:nvGrpSpPr>
        <p:grpSpPr>
          <a:xfrm>
            <a:off x="1844035" y="4194479"/>
            <a:ext cx="518269" cy="328105"/>
            <a:chOff x="783960" y="4261704"/>
            <a:chExt cx="518269" cy="328105"/>
          </a:xfrm>
        </p:grpSpPr>
        <p:sp>
          <p:nvSpPr>
            <p:cNvPr id="1245" name="Google Shape;1245;p29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6" name="Google Shape;1246;p29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247" name="Google Shape;1247;p29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29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29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29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51" name="Google Shape;1251;p29"/>
          <p:cNvGrpSpPr/>
          <p:nvPr/>
        </p:nvGrpSpPr>
        <p:grpSpPr>
          <a:xfrm>
            <a:off x="107062" y="345649"/>
            <a:ext cx="4182177" cy="4176917"/>
            <a:chOff x="3047674" y="939549"/>
            <a:chExt cx="4182177" cy="4176917"/>
          </a:xfrm>
        </p:grpSpPr>
        <p:sp>
          <p:nvSpPr>
            <p:cNvPr id="1252" name="Google Shape;1252;p29"/>
            <p:cNvSpPr/>
            <p:nvPr/>
          </p:nvSpPr>
          <p:spPr>
            <a:xfrm>
              <a:off x="6974568" y="939549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9"/>
            <p:cNvSpPr/>
            <p:nvPr/>
          </p:nvSpPr>
          <p:spPr>
            <a:xfrm>
              <a:off x="6875033" y="1037232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9"/>
            <p:cNvSpPr/>
            <p:nvPr/>
          </p:nvSpPr>
          <p:spPr>
            <a:xfrm>
              <a:off x="7074406" y="1181381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9"/>
            <p:cNvSpPr/>
            <p:nvPr/>
          </p:nvSpPr>
          <p:spPr>
            <a:xfrm>
              <a:off x="6656876" y="50307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9"/>
            <p:cNvSpPr/>
            <p:nvPr/>
          </p:nvSpPr>
          <p:spPr>
            <a:xfrm>
              <a:off x="6533418" y="46849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9"/>
            <p:cNvSpPr/>
            <p:nvPr/>
          </p:nvSpPr>
          <p:spPr>
            <a:xfrm>
              <a:off x="3047674" y="38564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9"/>
            <p:cNvSpPr/>
            <p:nvPr/>
          </p:nvSpPr>
          <p:spPr>
            <a:xfrm>
              <a:off x="3191437" y="3990978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9"/>
            <p:cNvSpPr/>
            <p:nvPr/>
          </p:nvSpPr>
          <p:spPr>
            <a:xfrm>
              <a:off x="3165635" y="36767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29"/>
          <p:cNvGrpSpPr/>
          <p:nvPr/>
        </p:nvGrpSpPr>
        <p:grpSpPr>
          <a:xfrm>
            <a:off x="7159428" y="3943727"/>
            <a:ext cx="1271472" cy="625139"/>
            <a:chOff x="855125" y="612150"/>
            <a:chExt cx="511700" cy="251575"/>
          </a:xfrm>
        </p:grpSpPr>
        <p:sp>
          <p:nvSpPr>
            <p:cNvPr id="1261" name="Google Shape;1261;p29"/>
            <p:cNvSpPr/>
            <p:nvPr/>
          </p:nvSpPr>
          <p:spPr>
            <a:xfrm>
              <a:off x="1309725" y="612150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9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9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" name="Google Shape;1264;p29"/>
          <p:cNvGrpSpPr/>
          <p:nvPr/>
        </p:nvGrpSpPr>
        <p:grpSpPr>
          <a:xfrm>
            <a:off x="1476312" y="221824"/>
            <a:ext cx="609540" cy="583574"/>
            <a:chOff x="3105300" y="593625"/>
            <a:chExt cx="256800" cy="245850"/>
          </a:xfrm>
        </p:grpSpPr>
        <p:sp>
          <p:nvSpPr>
            <p:cNvPr id="1265" name="Google Shape;1265;p2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9" name="Google Shape;1269;p29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1270" name="Google Shape;1270;p29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9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9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9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9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9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9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8" name="Google Shape;1278;p30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279" name="Google Shape;1279;p30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0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0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0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0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0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0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" name="Google Shape;1286;p30"/>
          <p:cNvGrpSpPr/>
          <p:nvPr/>
        </p:nvGrpSpPr>
        <p:grpSpPr>
          <a:xfrm>
            <a:off x="218646" y="467609"/>
            <a:ext cx="8696480" cy="4569349"/>
            <a:chOff x="218646" y="467609"/>
            <a:chExt cx="8696480" cy="4569349"/>
          </a:xfrm>
        </p:grpSpPr>
        <p:grpSp>
          <p:nvGrpSpPr>
            <p:cNvPr id="1287" name="Google Shape;1287;p30"/>
            <p:cNvGrpSpPr/>
            <p:nvPr/>
          </p:nvGrpSpPr>
          <p:grpSpPr>
            <a:xfrm>
              <a:off x="8309110" y="4708854"/>
              <a:ext cx="518269" cy="328105"/>
              <a:chOff x="783960" y="4261704"/>
              <a:chExt cx="518269" cy="328105"/>
            </a:xfrm>
          </p:grpSpPr>
          <p:sp>
            <p:nvSpPr>
              <p:cNvPr id="1288" name="Google Shape;1288;p30"/>
              <p:cNvSpPr/>
              <p:nvPr/>
            </p:nvSpPr>
            <p:spPr>
              <a:xfrm>
                <a:off x="1072397" y="4333585"/>
                <a:ext cx="69145" cy="69145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3" extrusionOk="0">
                    <a:moveTo>
                      <a:pt x="1234" y="1"/>
                    </a:moveTo>
                    <a:cubicBezTo>
                      <a:pt x="534" y="1"/>
                      <a:pt x="0" y="535"/>
                      <a:pt x="0" y="1268"/>
                    </a:cubicBezTo>
                    <a:cubicBezTo>
                      <a:pt x="0" y="1969"/>
                      <a:pt x="534" y="2503"/>
                      <a:pt x="1234" y="2503"/>
                    </a:cubicBezTo>
                    <a:cubicBezTo>
                      <a:pt x="1968" y="2503"/>
                      <a:pt x="2502" y="1969"/>
                      <a:pt x="2502" y="1268"/>
                    </a:cubicBezTo>
                    <a:cubicBezTo>
                      <a:pt x="2502" y="601"/>
                      <a:pt x="1902" y="1"/>
                      <a:pt x="12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89" name="Google Shape;1289;p30"/>
              <p:cNvGrpSpPr/>
              <p:nvPr/>
            </p:nvGrpSpPr>
            <p:grpSpPr>
              <a:xfrm>
                <a:off x="783960" y="4261704"/>
                <a:ext cx="518269" cy="328105"/>
                <a:chOff x="783960" y="4261704"/>
                <a:chExt cx="518269" cy="328105"/>
              </a:xfrm>
            </p:grpSpPr>
            <p:sp>
              <p:nvSpPr>
                <p:cNvPr id="1290" name="Google Shape;1290;p30"/>
                <p:cNvSpPr/>
                <p:nvPr/>
              </p:nvSpPr>
              <p:spPr>
                <a:xfrm>
                  <a:off x="1216509" y="4325297"/>
                  <a:ext cx="85720" cy="857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3" h="3103" extrusionOk="0">
                      <a:moveTo>
                        <a:pt x="1534" y="601"/>
                      </a:moveTo>
                      <a:cubicBezTo>
                        <a:pt x="2035" y="601"/>
                        <a:pt x="2502" y="1001"/>
                        <a:pt x="2502" y="1568"/>
                      </a:cubicBezTo>
                      <a:cubicBezTo>
                        <a:pt x="2502" y="2102"/>
                        <a:pt x="2102" y="2502"/>
                        <a:pt x="1534" y="2502"/>
                      </a:cubicBezTo>
                      <a:cubicBezTo>
                        <a:pt x="1001" y="2502"/>
                        <a:pt x="600" y="2102"/>
                        <a:pt x="600" y="1568"/>
                      </a:cubicBezTo>
                      <a:cubicBezTo>
                        <a:pt x="600" y="1001"/>
                        <a:pt x="1001" y="601"/>
                        <a:pt x="1534" y="601"/>
                      </a:cubicBezTo>
                      <a:close/>
                      <a:moveTo>
                        <a:pt x="1534" y="1"/>
                      </a:moveTo>
                      <a:cubicBezTo>
                        <a:pt x="701" y="1"/>
                        <a:pt x="0" y="734"/>
                        <a:pt x="0" y="1568"/>
                      </a:cubicBezTo>
                      <a:cubicBezTo>
                        <a:pt x="0" y="2402"/>
                        <a:pt x="701" y="3103"/>
                        <a:pt x="1534" y="3103"/>
                      </a:cubicBezTo>
                      <a:cubicBezTo>
                        <a:pt x="2368" y="3103"/>
                        <a:pt x="3036" y="2436"/>
                        <a:pt x="3102" y="1568"/>
                      </a:cubicBezTo>
                      <a:cubicBezTo>
                        <a:pt x="3102" y="734"/>
                        <a:pt x="2368" y="1"/>
                        <a:pt x="1534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30"/>
                <p:cNvSpPr/>
                <p:nvPr/>
              </p:nvSpPr>
              <p:spPr>
                <a:xfrm>
                  <a:off x="1057995" y="4504061"/>
                  <a:ext cx="84809" cy="857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0" h="3104" extrusionOk="0">
                      <a:moveTo>
                        <a:pt x="1535" y="601"/>
                      </a:moveTo>
                      <a:cubicBezTo>
                        <a:pt x="2069" y="601"/>
                        <a:pt x="2536" y="1035"/>
                        <a:pt x="2502" y="1535"/>
                      </a:cubicBezTo>
                      <a:cubicBezTo>
                        <a:pt x="2502" y="2069"/>
                        <a:pt x="2069" y="2503"/>
                        <a:pt x="1535" y="2503"/>
                      </a:cubicBezTo>
                      <a:cubicBezTo>
                        <a:pt x="1001" y="2503"/>
                        <a:pt x="568" y="2069"/>
                        <a:pt x="568" y="1535"/>
                      </a:cubicBezTo>
                      <a:cubicBezTo>
                        <a:pt x="568" y="1002"/>
                        <a:pt x="1001" y="601"/>
                        <a:pt x="1535" y="601"/>
                      </a:cubicBezTo>
                      <a:close/>
                      <a:moveTo>
                        <a:pt x="1535" y="1"/>
                      </a:moveTo>
                      <a:cubicBezTo>
                        <a:pt x="701" y="1"/>
                        <a:pt x="1" y="701"/>
                        <a:pt x="1" y="1535"/>
                      </a:cubicBezTo>
                      <a:cubicBezTo>
                        <a:pt x="1" y="2369"/>
                        <a:pt x="701" y="3103"/>
                        <a:pt x="1535" y="3103"/>
                      </a:cubicBezTo>
                      <a:cubicBezTo>
                        <a:pt x="2402" y="3103"/>
                        <a:pt x="3069" y="2369"/>
                        <a:pt x="3069" y="1535"/>
                      </a:cubicBezTo>
                      <a:cubicBezTo>
                        <a:pt x="3069" y="701"/>
                        <a:pt x="2369" y="1"/>
                        <a:pt x="1535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30"/>
                <p:cNvSpPr/>
                <p:nvPr/>
              </p:nvSpPr>
              <p:spPr>
                <a:xfrm>
                  <a:off x="883495" y="4261704"/>
                  <a:ext cx="15691" cy="213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7740" extrusionOk="0">
                      <a:moveTo>
                        <a:pt x="300" y="1"/>
                      </a:moveTo>
                      <a:cubicBezTo>
                        <a:pt x="133" y="1"/>
                        <a:pt x="0" y="134"/>
                        <a:pt x="0" y="301"/>
                      </a:cubicBezTo>
                      <a:lnTo>
                        <a:pt x="0" y="7440"/>
                      </a:lnTo>
                      <a:cubicBezTo>
                        <a:pt x="0" y="7606"/>
                        <a:pt x="133" y="7740"/>
                        <a:pt x="300" y="7740"/>
                      </a:cubicBezTo>
                      <a:cubicBezTo>
                        <a:pt x="400" y="7740"/>
                        <a:pt x="534" y="7606"/>
                        <a:pt x="567" y="7440"/>
                      </a:cubicBezTo>
                      <a:lnTo>
                        <a:pt x="567" y="301"/>
                      </a:lnTo>
                      <a:cubicBezTo>
                        <a:pt x="567" y="134"/>
                        <a:pt x="467" y="1"/>
                        <a:pt x="300" y="1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30"/>
                <p:cNvSpPr/>
                <p:nvPr/>
              </p:nvSpPr>
              <p:spPr>
                <a:xfrm>
                  <a:off x="783960" y="4360326"/>
                  <a:ext cx="213818" cy="156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0" h="568" extrusionOk="0">
                      <a:moveTo>
                        <a:pt x="301" y="0"/>
                      </a:moveTo>
                      <a:cubicBezTo>
                        <a:pt x="134" y="0"/>
                        <a:pt x="0" y="134"/>
                        <a:pt x="0" y="300"/>
                      </a:cubicBezTo>
                      <a:cubicBezTo>
                        <a:pt x="0" y="467"/>
                        <a:pt x="134" y="567"/>
                        <a:pt x="301" y="567"/>
                      </a:cubicBezTo>
                      <a:lnTo>
                        <a:pt x="7439" y="567"/>
                      </a:lnTo>
                      <a:cubicBezTo>
                        <a:pt x="7606" y="567"/>
                        <a:pt x="7739" y="467"/>
                        <a:pt x="7739" y="300"/>
                      </a:cubicBezTo>
                      <a:cubicBezTo>
                        <a:pt x="7739" y="100"/>
                        <a:pt x="7606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6F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94" name="Google Shape;1294;p30"/>
            <p:cNvGrpSpPr/>
            <p:nvPr/>
          </p:nvGrpSpPr>
          <p:grpSpPr>
            <a:xfrm>
              <a:off x="8682758" y="1527568"/>
              <a:ext cx="232368" cy="974453"/>
              <a:chOff x="2546733" y="2525280"/>
              <a:chExt cx="232368" cy="974453"/>
            </a:xfrm>
          </p:grpSpPr>
          <p:sp>
            <p:nvSpPr>
              <p:cNvPr id="1295" name="Google Shape;1295;p30"/>
              <p:cNvSpPr/>
              <p:nvPr/>
            </p:nvSpPr>
            <p:spPr>
              <a:xfrm>
                <a:off x="2688157" y="252528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1296;p30"/>
              <p:cNvSpPr/>
              <p:nvPr/>
            </p:nvSpPr>
            <p:spPr>
              <a:xfrm>
                <a:off x="2688157" y="270789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1297;p30"/>
              <p:cNvSpPr/>
              <p:nvPr/>
            </p:nvSpPr>
            <p:spPr>
              <a:xfrm>
                <a:off x="2688157" y="2890500"/>
                <a:ext cx="90944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7" extrusionOk="0">
                    <a:moveTo>
                      <a:pt x="1935" y="0"/>
                    </a:moveTo>
                    <a:cubicBezTo>
                      <a:pt x="868" y="0"/>
                      <a:pt x="0" y="901"/>
                      <a:pt x="0" y="1968"/>
                    </a:cubicBezTo>
                    <a:cubicBezTo>
                      <a:pt x="0" y="3036"/>
                      <a:pt x="868" y="3936"/>
                      <a:pt x="1935" y="3936"/>
                    </a:cubicBezTo>
                    <a:cubicBezTo>
                      <a:pt x="3036" y="3936"/>
                      <a:pt x="3903" y="3036"/>
                      <a:pt x="3903" y="1968"/>
                    </a:cubicBezTo>
                    <a:cubicBezTo>
                      <a:pt x="3903" y="901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30"/>
              <p:cNvSpPr/>
              <p:nvPr/>
            </p:nvSpPr>
            <p:spPr>
              <a:xfrm>
                <a:off x="2546733" y="252528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867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03" y="3069"/>
                      <a:pt x="3937" y="1968"/>
                    </a:cubicBezTo>
                    <a:cubicBezTo>
                      <a:pt x="3937" y="867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0"/>
              <p:cNvSpPr/>
              <p:nvPr/>
            </p:nvSpPr>
            <p:spPr>
              <a:xfrm>
                <a:off x="2546733" y="270789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03" y="3936"/>
                      <a:pt x="3937" y="3069"/>
                      <a:pt x="3937" y="1968"/>
                    </a:cubicBezTo>
                    <a:cubicBezTo>
                      <a:pt x="3937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30"/>
              <p:cNvSpPr/>
              <p:nvPr/>
            </p:nvSpPr>
            <p:spPr>
              <a:xfrm>
                <a:off x="2546733" y="288970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36"/>
                      <a:pt x="901" y="3937"/>
                      <a:pt x="1968" y="3937"/>
                    </a:cubicBezTo>
                    <a:cubicBezTo>
                      <a:pt x="3003" y="3937"/>
                      <a:pt x="3937" y="3036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0"/>
              <p:cNvSpPr/>
              <p:nvPr/>
            </p:nvSpPr>
            <p:spPr>
              <a:xfrm>
                <a:off x="2688157" y="3043571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0"/>
              <p:cNvSpPr/>
              <p:nvPr/>
            </p:nvSpPr>
            <p:spPr>
              <a:xfrm>
                <a:off x="2688157" y="322538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0"/>
              <p:cNvSpPr/>
              <p:nvPr/>
            </p:nvSpPr>
            <p:spPr>
              <a:xfrm>
                <a:off x="2688157" y="3407998"/>
                <a:ext cx="90944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38" extrusionOk="0">
                    <a:moveTo>
                      <a:pt x="1935" y="1"/>
                    </a:moveTo>
                    <a:cubicBezTo>
                      <a:pt x="868" y="1"/>
                      <a:pt x="0" y="902"/>
                      <a:pt x="0" y="1969"/>
                    </a:cubicBezTo>
                    <a:cubicBezTo>
                      <a:pt x="0" y="3070"/>
                      <a:pt x="868" y="3937"/>
                      <a:pt x="1935" y="3937"/>
                    </a:cubicBezTo>
                    <a:cubicBezTo>
                      <a:pt x="3036" y="3937"/>
                      <a:pt x="3903" y="3070"/>
                      <a:pt x="3903" y="1969"/>
                    </a:cubicBezTo>
                    <a:cubicBezTo>
                      <a:pt x="3903" y="902"/>
                      <a:pt x="3036" y="1"/>
                      <a:pt x="19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1304;p30"/>
              <p:cNvSpPr/>
              <p:nvPr/>
            </p:nvSpPr>
            <p:spPr>
              <a:xfrm>
                <a:off x="2546733" y="3043571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901" y="3903"/>
                      <a:pt x="1968" y="3903"/>
                    </a:cubicBezTo>
                    <a:cubicBezTo>
                      <a:pt x="3003" y="3903"/>
                      <a:pt x="3903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30"/>
              <p:cNvSpPr/>
              <p:nvPr/>
            </p:nvSpPr>
            <p:spPr>
              <a:xfrm>
                <a:off x="2546733" y="322462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868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103"/>
                      <a:pt x="3937" y="1969"/>
                    </a:cubicBezTo>
                    <a:cubicBezTo>
                      <a:pt x="3937" y="868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0"/>
              <p:cNvSpPr/>
              <p:nvPr/>
            </p:nvSpPr>
            <p:spPr>
              <a:xfrm>
                <a:off x="2546733" y="3407229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1"/>
                    </a:moveTo>
                    <a:cubicBezTo>
                      <a:pt x="901" y="1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03" y="3937"/>
                      <a:pt x="3903" y="3069"/>
                      <a:pt x="3937" y="1969"/>
                    </a:cubicBezTo>
                    <a:cubicBezTo>
                      <a:pt x="3937" y="901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7" name="Google Shape;1307;p30"/>
            <p:cNvGrpSpPr/>
            <p:nvPr/>
          </p:nvGrpSpPr>
          <p:grpSpPr>
            <a:xfrm>
              <a:off x="7931584" y="467609"/>
              <a:ext cx="648306" cy="649281"/>
              <a:chOff x="5022684" y="4300597"/>
              <a:chExt cx="648306" cy="649281"/>
            </a:xfrm>
          </p:grpSpPr>
          <p:sp>
            <p:nvSpPr>
              <p:cNvPr id="1308" name="Google Shape;1308;p30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0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0" name="Google Shape;1310;p30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1" name="Google Shape;1311;p30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12" name="Google Shape;1312;p30"/>
            <p:cNvSpPr/>
            <p:nvPr/>
          </p:nvSpPr>
          <p:spPr>
            <a:xfrm>
              <a:off x="4772155" y="484564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3" name="Google Shape;1313;p30"/>
            <p:cNvGrpSpPr/>
            <p:nvPr/>
          </p:nvGrpSpPr>
          <p:grpSpPr>
            <a:xfrm>
              <a:off x="218646" y="488887"/>
              <a:ext cx="355724" cy="1888212"/>
              <a:chOff x="124471" y="1153724"/>
              <a:chExt cx="355724" cy="1888212"/>
            </a:xfrm>
          </p:grpSpPr>
          <p:sp>
            <p:nvSpPr>
              <p:cNvPr id="1314" name="Google Shape;1314;p30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30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30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30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30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9" name="Google Shape;1319;p30"/>
            <p:cNvGrpSpPr/>
            <p:nvPr/>
          </p:nvGrpSpPr>
          <p:grpSpPr>
            <a:xfrm>
              <a:off x="313312" y="4328124"/>
              <a:ext cx="609540" cy="583574"/>
              <a:chOff x="3105300" y="593625"/>
              <a:chExt cx="256800" cy="245850"/>
            </a:xfrm>
          </p:grpSpPr>
          <p:sp>
            <p:nvSpPr>
              <p:cNvPr id="1320" name="Google Shape;1320;p30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0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0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0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>
            <a:off x="4906538" y="-5017475"/>
            <a:ext cx="8043475" cy="8043475"/>
            <a:chOff x="1241175" y="-1300650"/>
            <a:chExt cx="8043475" cy="8043475"/>
          </a:xfrm>
        </p:grpSpPr>
        <p:sp>
          <p:nvSpPr>
            <p:cNvPr id="101" name="Google Shape;101;p4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" name="Google Shape;108;p4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109" name="Google Shape;109;p4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4"/>
          <p:cNvGrpSpPr/>
          <p:nvPr/>
        </p:nvGrpSpPr>
        <p:grpSpPr>
          <a:xfrm>
            <a:off x="152128" y="4457102"/>
            <a:ext cx="631910" cy="457789"/>
            <a:chOff x="855125" y="679497"/>
            <a:chExt cx="254310" cy="184228"/>
          </a:xfrm>
        </p:grpSpPr>
        <p:sp>
          <p:nvSpPr>
            <p:cNvPr id="114" name="Google Shape;114;p4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4"/>
          <p:cNvGrpSpPr/>
          <p:nvPr/>
        </p:nvGrpSpPr>
        <p:grpSpPr>
          <a:xfrm>
            <a:off x="4175362" y="164749"/>
            <a:ext cx="4700260" cy="4838912"/>
            <a:chOff x="2422424" y="393649"/>
            <a:chExt cx="4700260" cy="4838912"/>
          </a:xfrm>
        </p:grpSpPr>
        <p:sp>
          <p:nvSpPr>
            <p:cNvPr id="118" name="Google Shape;118;p4"/>
            <p:cNvSpPr/>
            <p:nvPr/>
          </p:nvSpPr>
          <p:spPr>
            <a:xfrm>
              <a:off x="6778918" y="393649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6679383" y="491332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6878756" y="635481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037876" y="480211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369" y="3103"/>
                    <a:pt x="3070" y="2369"/>
                    <a:pt x="3070" y="1535"/>
                  </a:cubicBezTo>
                  <a:cubicBezTo>
                    <a:pt x="3070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6914418" y="4456360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2422424" y="5163443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6778912" y="4687991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-5400000">
              <a:off x="2540385" y="4983741"/>
              <a:ext cx="200917" cy="171662"/>
            </a:xfrm>
            <a:custGeom>
              <a:avLst/>
              <a:gdLst/>
              <a:ahLst/>
              <a:cxnLst/>
              <a:rect l="l" t="t" r="r" b="b"/>
              <a:pathLst>
                <a:path w="7273" h="6214" extrusionOk="0">
                  <a:moveTo>
                    <a:pt x="934" y="0"/>
                  </a:moveTo>
                  <a:cubicBezTo>
                    <a:pt x="367" y="0"/>
                    <a:pt x="0" y="634"/>
                    <a:pt x="267" y="1135"/>
                  </a:cubicBezTo>
                  <a:lnTo>
                    <a:pt x="3002" y="5838"/>
                  </a:lnTo>
                  <a:cubicBezTo>
                    <a:pt x="3136" y="6088"/>
                    <a:pt x="3386" y="6213"/>
                    <a:pt x="3636" y="6213"/>
                  </a:cubicBezTo>
                  <a:cubicBezTo>
                    <a:pt x="3886" y="6213"/>
                    <a:pt x="4137" y="6088"/>
                    <a:pt x="4270" y="5838"/>
                  </a:cubicBezTo>
                  <a:lnTo>
                    <a:pt x="7005" y="1135"/>
                  </a:lnTo>
                  <a:cubicBezTo>
                    <a:pt x="7272" y="601"/>
                    <a:pt x="6905" y="0"/>
                    <a:pt x="6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5" name="Google Shape;1325;p31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326" name="Google Shape;1326;p31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1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1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1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1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1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1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" name="Google Shape;1333;p31"/>
          <p:cNvGrpSpPr/>
          <p:nvPr/>
        </p:nvGrpSpPr>
        <p:grpSpPr>
          <a:xfrm>
            <a:off x="151608" y="193697"/>
            <a:ext cx="8393629" cy="4799168"/>
            <a:chOff x="151608" y="193697"/>
            <a:chExt cx="8393629" cy="4799168"/>
          </a:xfrm>
        </p:grpSpPr>
        <p:grpSp>
          <p:nvGrpSpPr>
            <p:cNvPr id="1334" name="Google Shape;1334;p31"/>
            <p:cNvGrpSpPr/>
            <p:nvPr/>
          </p:nvGrpSpPr>
          <p:grpSpPr>
            <a:xfrm>
              <a:off x="507337" y="193699"/>
              <a:ext cx="609540" cy="583574"/>
              <a:chOff x="3105300" y="593625"/>
              <a:chExt cx="256800" cy="245850"/>
            </a:xfrm>
          </p:grpSpPr>
          <p:sp>
            <p:nvSpPr>
              <p:cNvPr id="1335" name="Google Shape;1335;p31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1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1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1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39" name="Google Shape;1339;p31"/>
            <p:cNvGrpSpPr/>
            <p:nvPr/>
          </p:nvGrpSpPr>
          <p:grpSpPr>
            <a:xfrm>
              <a:off x="7913328" y="1157702"/>
              <a:ext cx="631910" cy="457789"/>
              <a:chOff x="691339" y="-641130"/>
              <a:chExt cx="254310" cy="184228"/>
            </a:xfrm>
          </p:grpSpPr>
          <p:sp>
            <p:nvSpPr>
              <p:cNvPr id="1340" name="Google Shape;1340;p31"/>
              <p:cNvSpPr/>
              <p:nvPr/>
            </p:nvSpPr>
            <p:spPr>
              <a:xfrm>
                <a:off x="888549" y="-641130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1"/>
              <p:cNvSpPr/>
              <p:nvPr/>
            </p:nvSpPr>
            <p:spPr>
              <a:xfrm>
                <a:off x="691339" y="-590527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1"/>
              <p:cNvSpPr/>
              <p:nvPr/>
            </p:nvSpPr>
            <p:spPr>
              <a:xfrm>
                <a:off x="753639" y="-528252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3" name="Google Shape;1343;p31"/>
            <p:cNvGrpSpPr/>
            <p:nvPr/>
          </p:nvGrpSpPr>
          <p:grpSpPr>
            <a:xfrm>
              <a:off x="342634" y="4343584"/>
              <a:ext cx="648306" cy="649281"/>
              <a:chOff x="5022684" y="4300597"/>
              <a:chExt cx="648306" cy="649281"/>
            </a:xfrm>
          </p:grpSpPr>
          <p:sp>
            <p:nvSpPr>
              <p:cNvPr id="1344" name="Google Shape;1344;p31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1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1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1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48" name="Google Shape;1348;p31"/>
            <p:cNvSpPr/>
            <p:nvPr/>
          </p:nvSpPr>
          <p:spPr>
            <a:xfrm>
              <a:off x="7913330" y="19369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9" name="Google Shape;1349;p31"/>
            <p:cNvGrpSpPr/>
            <p:nvPr/>
          </p:nvGrpSpPr>
          <p:grpSpPr>
            <a:xfrm>
              <a:off x="151608" y="1402587"/>
              <a:ext cx="355724" cy="1888212"/>
              <a:chOff x="124471" y="1153724"/>
              <a:chExt cx="355724" cy="1888212"/>
            </a:xfrm>
          </p:grpSpPr>
          <p:sp>
            <p:nvSpPr>
              <p:cNvPr id="1350" name="Google Shape;1350;p31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31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31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31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31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5" name="Google Shape;1355;p31"/>
            <p:cNvGrpSpPr/>
            <p:nvPr/>
          </p:nvGrpSpPr>
          <p:grpSpPr>
            <a:xfrm>
              <a:off x="5669774" y="4743018"/>
              <a:ext cx="229483" cy="220256"/>
              <a:chOff x="250712" y="2821681"/>
              <a:chExt cx="229483" cy="220256"/>
            </a:xfrm>
          </p:grpSpPr>
          <p:sp>
            <p:nvSpPr>
              <p:cNvPr id="1356" name="Google Shape;1356;p31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1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8" name="Google Shape;1358;p31"/>
          <p:cNvGrpSpPr/>
          <p:nvPr/>
        </p:nvGrpSpPr>
        <p:grpSpPr>
          <a:xfrm>
            <a:off x="8758502" y="3301184"/>
            <a:ext cx="232368" cy="973684"/>
            <a:chOff x="6656577" y="3252597"/>
            <a:chExt cx="232368" cy="973684"/>
          </a:xfrm>
        </p:grpSpPr>
        <p:sp>
          <p:nvSpPr>
            <p:cNvPr id="1359" name="Google Shape;1359;p31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1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1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1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1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1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1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1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1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1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1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1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34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"/>
          <p:cNvSpPr txBox="1">
            <a:spLocks noGrp="1"/>
          </p:cNvSpPr>
          <p:nvPr>
            <p:ph type="title"/>
          </p:nvPr>
        </p:nvSpPr>
        <p:spPr>
          <a:xfrm>
            <a:off x="713100" y="1260275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5"/>
          <p:cNvSpPr txBox="1">
            <a:spLocks noGrp="1"/>
          </p:cNvSpPr>
          <p:nvPr>
            <p:ph type="title" idx="2"/>
          </p:nvPr>
        </p:nvSpPr>
        <p:spPr>
          <a:xfrm>
            <a:off x="4895400" y="3195079"/>
            <a:ext cx="3535500" cy="55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5"/>
          <p:cNvSpPr txBox="1">
            <a:spLocks noGrp="1"/>
          </p:cNvSpPr>
          <p:nvPr>
            <p:ph type="subTitle" idx="1"/>
          </p:nvPr>
        </p:nvSpPr>
        <p:spPr>
          <a:xfrm>
            <a:off x="4895400" y="3753979"/>
            <a:ext cx="35355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subTitle" idx="3"/>
          </p:nvPr>
        </p:nvSpPr>
        <p:spPr>
          <a:xfrm>
            <a:off x="713100" y="1819175"/>
            <a:ext cx="35355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title" idx="4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2" name="Google Shape;132;p5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33" name="Google Shape;133;p5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5"/>
          <p:cNvGrpSpPr/>
          <p:nvPr/>
        </p:nvGrpSpPr>
        <p:grpSpPr>
          <a:xfrm>
            <a:off x="220727" y="193699"/>
            <a:ext cx="8725138" cy="4796141"/>
            <a:chOff x="220727" y="193699"/>
            <a:chExt cx="8725138" cy="4796141"/>
          </a:xfrm>
        </p:grpSpPr>
        <p:grpSp>
          <p:nvGrpSpPr>
            <p:cNvPr id="141" name="Google Shape;141;p5"/>
            <p:cNvGrpSpPr/>
            <p:nvPr/>
          </p:nvGrpSpPr>
          <p:grpSpPr>
            <a:xfrm>
              <a:off x="551187" y="193699"/>
              <a:ext cx="609540" cy="583574"/>
              <a:chOff x="3105300" y="593625"/>
              <a:chExt cx="256800" cy="245850"/>
            </a:xfrm>
          </p:grpSpPr>
          <p:sp>
            <p:nvSpPr>
              <p:cNvPr id="142" name="Google Shape;142;p5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146;p5"/>
            <p:cNvGrpSpPr/>
            <p:nvPr/>
          </p:nvGrpSpPr>
          <p:grpSpPr>
            <a:xfrm>
              <a:off x="610153" y="4251902"/>
              <a:ext cx="631910" cy="457789"/>
              <a:chOff x="855125" y="679497"/>
              <a:chExt cx="254310" cy="184228"/>
            </a:xfrm>
          </p:grpSpPr>
          <p:sp>
            <p:nvSpPr>
              <p:cNvPr id="147" name="Google Shape;147;p5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150;p5"/>
            <p:cNvGrpSpPr/>
            <p:nvPr/>
          </p:nvGrpSpPr>
          <p:grpSpPr>
            <a:xfrm>
              <a:off x="8297559" y="4340559"/>
              <a:ext cx="648306" cy="649281"/>
              <a:chOff x="5022684" y="4300597"/>
              <a:chExt cx="648306" cy="649281"/>
            </a:xfrm>
          </p:grpSpPr>
          <p:sp>
            <p:nvSpPr>
              <p:cNvPr id="151" name="Google Shape;151;p5"/>
              <p:cNvSpPr/>
              <p:nvPr/>
            </p:nvSpPr>
            <p:spPr>
              <a:xfrm>
                <a:off x="5022684" y="4300597"/>
                <a:ext cx="235516" cy="235528"/>
              </a:xfrm>
              <a:custGeom>
                <a:avLst/>
                <a:gdLst/>
                <a:ahLst/>
                <a:cxnLst/>
                <a:rect l="l" t="t" r="r" b="b"/>
                <a:pathLst>
                  <a:path w="4851" h="4851" extrusionOk="0">
                    <a:moveTo>
                      <a:pt x="0" y="1"/>
                    </a:moveTo>
                    <a:lnTo>
                      <a:pt x="0" y="4851"/>
                    </a:lnTo>
                    <a:lnTo>
                      <a:pt x="4850" y="4851"/>
                    </a:lnTo>
                    <a:lnTo>
                      <a:pt x="485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5157512" y="4434502"/>
                <a:ext cx="166235" cy="166292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3425" extrusionOk="0">
                    <a:moveTo>
                      <a:pt x="0" y="1"/>
                    </a:moveTo>
                    <a:lnTo>
                      <a:pt x="0" y="3424"/>
                    </a:lnTo>
                    <a:lnTo>
                      <a:pt x="3424" y="3424"/>
                    </a:lnTo>
                    <a:lnTo>
                      <a:pt x="34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5"/>
              <p:cNvSpPr/>
              <p:nvPr/>
            </p:nvSpPr>
            <p:spPr>
              <a:xfrm>
                <a:off x="5569375" y="4434502"/>
                <a:ext cx="101615" cy="101620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093" extrusionOk="0">
                    <a:moveTo>
                      <a:pt x="0" y="1"/>
                    </a:moveTo>
                    <a:lnTo>
                      <a:pt x="0" y="2093"/>
                    </a:lnTo>
                    <a:lnTo>
                      <a:pt x="2093" y="2093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5"/>
              <p:cNvSpPr/>
              <p:nvPr/>
            </p:nvSpPr>
            <p:spPr>
              <a:xfrm>
                <a:off x="5294185" y="4811309"/>
                <a:ext cx="138562" cy="13856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0" y="0"/>
                    </a:moveTo>
                    <a:lnTo>
                      <a:pt x="0" y="2853"/>
                    </a:lnTo>
                    <a:lnTo>
                      <a:pt x="2853" y="2853"/>
                    </a:lnTo>
                    <a:lnTo>
                      <a:pt x="285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" name="Google Shape;155;p5"/>
            <p:cNvGrpSpPr/>
            <p:nvPr/>
          </p:nvGrpSpPr>
          <p:grpSpPr>
            <a:xfrm>
              <a:off x="7250460" y="1777966"/>
              <a:ext cx="365869" cy="328105"/>
              <a:chOff x="7194285" y="1228366"/>
              <a:chExt cx="365869" cy="328105"/>
            </a:xfrm>
          </p:grpSpPr>
          <p:sp>
            <p:nvSpPr>
              <p:cNvPr id="156" name="Google Shape;156;p5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5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" name="Google Shape;160;p5"/>
            <p:cNvSpPr/>
            <p:nvPr/>
          </p:nvSpPr>
          <p:spPr>
            <a:xfrm>
              <a:off x="1471030" y="4060597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" name="Google Shape;161;p5"/>
            <p:cNvGrpSpPr/>
            <p:nvPr/>
          </p:nvGrpSpPr>
          <p:grpSpPr>
            <a:xfrm>
              <a:off x="8566483" y="404987"/>
              <a:ext cx="355724" cy="1888212"/>
              <a:chOff x="124471" y="1153724"/>
              <a:chExt cx="355724" cy="1888212"/>
            </a:xfrm>
          </p:grpSpPr>
          <p:sp>
            <p:nvSpPr>
              <p:cNvPr id="162" name="Google Shape;162;p5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" name="Google Shape;167;p5"/>
            <p:cNvGrpSpPr/>
            <p:nvPr/>
          </p:nvGrpSpPr>
          <p:grpSpPr>
            <a:xfrm>
              <a:off x="220727" y="2508884"/>
              <a:ext cx="232368" cy="973684"/>
              <a:chOff x="6656577" y="3252597"/>
              <a:chExt cx="232368" cy="973684"/>
            </a:xfrm>
          </p:grpSpPr>
          <p:sp>
            <p:nvSpPr>
              <p:cNvPr id="168" name="Google Shape;168;p5"/>
              <p:cNvSpPr/>
              <p:nvPr/>
            </p:nvSpPr>
            <p:spPr>
              <a:xfrm>
                <a:off x="6797232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69" y="3937"/>
                      <a:pt x="3936" y="3069"/>
                      <a:pt x="3936" y="1969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6797232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6797232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69" y="3936"/>
                      <a:pt x="3936" y="3036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6656577" y="325259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9"/>
                    </a:cubicBezTo>
                    <a:cubicBezTo>
                      <a:pt x="0" y="3069"/>
                      <a:pt x="901" y="3937"/>
                      <a:pt x="1968" y="3937"/>
                    </a:cubicBezTo>
                    <a:cubicBezTo>
                      <a:pt x="3036" y="3937"/>
                      <a:pt x="3937" y="3069"/>
                      <a:pt x="3937" y="1969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5"/>
              <p:cNvSpPr/>
              <p:nvPr/>
            </p:nvSpPr>
            <p:spPr>
              <a:xfrm>
                <a:off x="6656577" y="3434438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5"/>
              <p:cNvSpPr/>
              <p:nvPr/>
            </p:nvSpPr>
            <p:spPr>
              <a:xfrm>
                <a:off x="6656577" y="3617047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36"/>
                      <a:pt x="901" y="3936"/>
                      <a:pt x="1968" y="3936"/>
                    </a:cubicBezTo>
                    <a:cubicBezTo>
                      <a:pt x="3036" y="3936"/>
                      <a:pt x="3937" y="3036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6797232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69" y="3936"/>
                      <a:pt x="3936" y="3069"/>
                      <a:pt x="3936" y="1968"/>
                    </a:cubicBezTo>
                    <a:cubicBezTo>
                      <a:pt x="3936" y="901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6797232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69" y="3937"/>
                      <a:pt x="3936" y="3070"/>
                      <a:pt x="3936" y="1969"/>
                    </a:cubicBezTo>
                    <a:cubicBezTo>
                      <a:pt x="3936" y="902"/>
                      <a:pt x="3069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6798001" y="4135338"/>
                <a:ext cx="90944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3904" extrusionOk="0">
                    <a:moveTo>
                      <a:pt x="1935" y="0"/>
                    </a:moveTo>
                    <a:cubicBezTo>
                      <a:pt x="868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35" y="3903"/>
                    </a:cubicBezTo>
                    <a:cubicBezTo>
                      <a:pt x="3036" y="3903"/>
                      <a:pt x="3903" y="3036"/>
                      <a:pt x="3903" y="1935"/>
                    </a:cubicBezTo>
                    <a:cubicBezTo>
                      <a:pt x="3903" y="868"/>
                      <a:pt x="3036" y="0"/>
                      <a:pt x="1935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6656577" y="3769350"/>
                <a:ext cx="91712" cy="91712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7" extrusionOk="0">
                    <a:moveTo>
                      <a:pt x="1968" y="0"/>
                    </a:moveTo>
                    <a:cubicBezTo>
                      <a:pt x="901" y="0"/>
                      <a:pt x="0" y="901"/>
                      <a:pt x="0" y="1968"/>
                    </a:cubicBezTo>
                    <a:cubicBezTo>
                      <a:pt x="0" y="3069"/>
                      <a:pt x="901" y="3936"/>
                      <a:pt x="1968" y="3936"/>
                    </a:cubicBezTo>
                    <a:cubicBezTo>
                      <a:pt x="3036" y="3936"/>
                      <a:pt x="3937" y="3069"/>
                      <a:pt x="3937" y="1968"/>
                    </a:cubicBezTo>
                    <a:cubicBezTo>
                      <a:pt x="3937" y="901"/>
                      <a:pt x="3036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6656577" y="3951936"/>
                <a:ext cx="91712" cy="91736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38" extrusionOk="0">
                    <a:moveTo>
                      <a:pt x="1968" y="1"/>
                    </a:moveTo>
                    <a:cubicBezTo>
                      <a:pt x="901" y="1"/>
                      <a:pt x="0" y="902"/>
                      <a:pt x="0" y="1969"/>
                    </a:cubicBezTo>
                    <a:cubicBezTo>
                      <a:pt x="0" y="3070"/>
                      <a:pt x="901" y="3937"/>
                      <a:pt x="1968" y="3937"/>
                    </a:cubicBezTo>
                    <a:cubicBezTo>
                      <a:pt x="3036" y="3937"/>
                      <a:pt x="3937" y="3070"/>
                      <a:pt x="3937" y="1969"/>
                    </a:cubicBezTo>
                    <a:cubicBezTo>
                      <a:pt x="3937" y="902"/>
                      <a:pt x="3036" y="1"/>
                      <a:pt x="1968" y="1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6656577" y="4135338"/>
                <a:ext cx="91712" cy="90944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3904" extrusionOk="0">
                    <a:moveTo>
                      <a:pt x="1968" y="0"/>
                    </a:moveTo>
                    <a:cubicBezTo>
                      <a:pt x="901" y="0"/>
                      <a:pt x="0" y="868"/>
                      <a:pt x="0" y="1935"/>
                    </a:cubicBezTo>
                    <a:cubicBezTo>
                      <a:pt x="0" y="3036"/>
                      <a:pt x="868" y="3903"/>
                      <a:pt x="1968" y="3903"/>
                    </a:cubicBezTo>
                    <a:cubicBezTo>
                      <a:pt x="3069" y="3903"/>
                      <a:pt x="3937" y="3036"/>
                      <a:pt x="3937" y="1935"/>
                    </a:cubicBezTo>
                    <a:cubicBezTo>
                      <a:pt x="3937" y="868"/>
                      <a:pt x="3069" y="0"/>
                      <a:pt x="1968" y="0"/>
                    </a:cubicBezTo>
                    <a:close/>
                  </a:path>
                </a:pathLst>
              </a:custGeom>
              <a:solidFill>
                <a:srgbClr val="7789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"/>
          <p:cNvSpPr txBox="1">
            <a:spLocks noGrp="1"/>
          </p:cNvSpPr>
          <p:nvPr>
            <p:ph type="title"/>
          </p:nvPr>
        </p:nvSpPr>
        <p:spPr>
          <a:xfrm>
            <a:off x="720000" y="539400"/>
            <a:ext cx="77040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82" name="Google Shape;182;p6"/>
          <p:cNvGrpSpPr/>
          <p:nvPr/>
        </p:nvGrpSpPr>
        <p:grpSpPr>
          <a:xfrm>
            <a:off x="4800605" y="-2897864"/>
            <a:ext cx="8043475" cy="8043475"/>
            <a:chOff x="1241175" y="-1300650"/>
            <a:chExt cx="8043475" cy="8043475"/>
          </a:xfrm>
        </p:grpSpPr>
        <p:sp>
          <p:nvSpPr>
            <p:cNvPr id="183" name="Google Shape;183;p6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" name="Google Shape;190;p6"/>
          <p:cNvGrpSpPr/>
          <p:nvPr/>
        </p:nvGrpSpPr>
        <p:grpSpPr>
          <a:xfrm>
            <a:off x="149053" y="4565252"/>
            <a:ext cx="631910" cy="457789"/>
            <a:chOff x="855125" y="679497"/>
            <a:chExt cx="254310" cy="184228"/>
          </a:xfrm>
        </p:grpSpPr>
        <p:sp>
          <p:nvSpPr>
            <p:cNvPr id="191" name="Google Shape;191;p6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6"/>
          <p:cNvGrpSpPr/>
          <p:nvPr/>
        </p:nvGrpSpPr>
        <p:grpSpPr>
          <a:xfrm>
            <a:off x="8566487" y="4536452"/>
            <a:ext cx="482553" cy="515376"/>
            <a:chOff x="5188437" y="4434502"/>
            <a:chExt cx="482553" cy="515376"/>
          </a:xfrm>
        </p:grpSpPr>
        <p:sp>
          <p:nvSpPr>
            <p:cNvPr id="195" name="Google Shape;195;p6"/>
            <p:cNvSpPr/>
            <p:nvPr/>
          </p:nvSpPr>
          <p:spPr>
            <a:xfrm>
              <a:off x="5188437" y="4711802"/>
              <a:ext cx="166235" cy="166292"/>
            </a:xfrm>
            <a:custGeom>
              <a:avLst/>
              <a:gdLst/>
              <a:ahLst/>
              <a:cxnLst/>
              <a:rect l="l" t="t" r="r" b="b"/>
              <a:pathLst>
                <a:path w="3424" h="3425" extrusionOk="0">
                  <a:moveTo>
                    <a:pt x="0" y="1"/>
                  </a:moveTo>
                  <a:lnTo>
                    <a:pt x="0" y="3424"/>
                  </a:lnTo>
                  <a:lnTo>
                    <a:pt x="3424" y="3424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5569375" y="4434502"/>
              <a:ext cx="101615" cy="101620"/>
            </a:xfrm>
            <a:custGeom>
              <a:avLst/>
              <a:gdLst/>
              <a:ahLst/>
              <a:cxnLst/>
              <a:rect l="l" t="t" r="r" b="b"/>
              <a:pathLst>
                <a:path w="2093" h="2093" extrusionOk="0">
                  <a:moveTo>
                    <a:pt x="0" y="1"/>
                  </a:moveTo>
                  <a:lnTo>
                    <a:pt x="0" y="2093"/>
                  </a:lnTo>
                  <a:lnTo>
                    <a:pt x="2093" y="2093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5294185" y="4811309"/>
              <a:ext cx="138562" cy="138569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0" y="0"/>
                  </a:moveTo>
                  <a:lnTo>
                    <a:pt x="0" y="2853"/>
                  </a:lnTo>
                  <a:lnTo>
                    <a:pt x="2853" y="2853"/>
                  </a:lnTo>
                  <a:lnTo>
                    <a:pt x="28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6"/>
          <p:cNvGrpSpPr/>
          <p:nvPr/>
        </p:nvGrpSpPr>
        <p:grpSpPr>
          <a:xfrm>
            <a:off x="8566483" y="404987"/>
            <a:ext cx="355724" cy="1888212"/>
            <a:chOff x="124471" y="1153724"/>
            <a:chExt cx="355724" cy="1888212"/>
          </a:xfrm>
        </p:grpSpPr>
        <p:sp>
          <p:nvSpPr>
            <p:cNvPr id="199" name="Google Shape;199;p6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204;p6"/>
          <p:cNvGrpSpPr/>
          <p:nvPr/>
        </p:nvGrpSpPr>
        <p:grpSpPr>
          <a:xfrm>
            <a:off x="149052" y="264134"/>
            <a:ext cx="232368" cy="973684"/>
            <a:chOff x="6656577" y="3252597"/>
            <a:chExt cx="232368" cy="973684"/>
          </a:xfrm>
        </p:grpSpPr>
        <p:sp>
          <p:nvSpPr>
            <p:cNvPr id="205" name="Google Shape;205;p6"/>
            <p:cNvSpPr/>
            <p:nvPr/>
          </p:nvSpPr>
          <p:spPr>
            <a:xfrm>
              <a:off x="6797232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69" y="3937"/>
                    <a:pt x="3936" y="3069"/>
                    <a:pt x="3936" y="1969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6797232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6797232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69" y="3936"/>
                    <a:pt x="3936" y="3036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6656577" y="325259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36" y="3937"/>
                    <a:pt x="3937" y="3069"/>
                    <a:pt x="3937" y="1969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6656577" y="3434438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6656577" y="361704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36"/>
                    <a:pt x="901" y="3936"/>
                    <a:pt x="1968" y="3936"/>
                  </a:cubicBezTo>
                  <a:cubicBezTo>
                    <a:pt x="3036" y="3936"/>
                    <a:pt x="3937" y="3036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6797232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69" y="3936"/>
                    <a:pt x="3936" y="3069"/>
                    <a:pt x="3936" y="1968"/>
                  </a:cubicBezTo>
                  <a:cubicBezTo>
                    <a:pt x="3936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6797232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69" y="3937"/>
                    <a:pt x="3936" y="3070"/>
                    <a:pt x="3936" y="1969"/>
                  </a:cubicBezTo>
                  <a:cubicBezTo>
                    <a:pt x="3936" y="902"/>
                    <a:pt x="3069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6798001" y="4135338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6656577" y="376935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36" y="3936"/>
                    <a:pt x="3937" y="3069"/>
                    <a:pt x="3937" y="1968"/>
                  </a:cubicBezTo>
                  <a:cubicBezTo>
                    <a:pt x="3937" y="901"/>
                    <a:pt x="3036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6656577" y="3951936"/>
              <a:ext cx="91712" cy="91736"/>
            </a:xfrm>
            <a:custGeom>
              <a:avLst/>
              <a:gdLst/>
              <a:ahLst/>
              <a:cxnLst/>
              <a:rect l="l" t="t" r="r" b="b"/>
              <a:pathLst>
                <a:path w="3937" h="3938" extrusionOk="0">
                  <a:moveTo>
                    <a:pt x="1968" y="1"/>
                  </a:moveTo>
                  <a:cubicBezTo>
                    <a:pt x="901" y="1"/>
                    <a:pt x="0" y="902"/>
                    <a:pt x="0" y="1969"/>
                  </a:cubicBezTo>
                  <a:cubicBezTo>
                    <a:pt x="0" y="3070"/>
                    <a:pt x="901" y="3937"/>
                    <a:pt x="1968" y="3937"/>
                  </a:cubicBezTo>
                  <a:cubicBezTo>
                    <a:pt x="3036" y="3937"/>
                    <a:pt x="3937" y="3070"/>
                    <a:pt x="3937" y="1969"/>
                  </a:cubicBezTo>
                  <a:cubicBezTo>
                    <a:pt x="3937" y="902"/>
                    <a:pt x="3036" y="1"/>
                    <a:pt x="1968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6656577" y="4135338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68" y="3903"/>
                  </a:cubicBezTo>
                  <a:cubicBezTo>
                    <a:pt x="3069" y="3903"/>
                    <a:pt x="3937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217;p6"/>
          <p:cNvGrpSpPr/>
          <p:nvPr/>
        </p:nvGrpSpPr>
        <p:grpSpPr>
          <a:xfrm>
            <a:off x="7173812" y="193699"/>
            <a:ext cx="609540" cy="583574"/>
            <a:chOff x="3105300" y="593625"/>
            <a:chExt cx="256800" cy="245850"/>
          </a:xfrm>
        </p:grpSpPr>
        <p:sp>
          <p:nvSpPr>
            <p:cNvPr id="218" name="Google Shape;218;p6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"/>
          <p:cNvSpPr txBox="1">
            <a:spLocks noGrp="1"/>
          </p:cNvSpPr>
          <p:nvPr>
            <p:ph type="body" idx="1"/>
          </p:nvPr>
        </p:nvSpPr>
        <p:spPr>
          <a:xfrm>
            <a:off x="4419600" y="1340893"/>
            <a:ext cx="38589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4" name="Google Shape;224;p7"/>
          <p:cNvSpPr txBox="1">
            <a:spLocks noGrp="1"/>
          </p:cNvSpPr>
          <p:nvPr>
            <p:ph type="title"/>
          </p:nvPr>
        </p:nvSpPr>
        <p:spPr>
          <a:xfrm>
            <a:off x="713100" y="2012175"/>
            <a:ext cx="2755200" cy="10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25" name="Google Shape;225;p7"/>
          <p:cNvGrpSpPr/>
          <p:nvPr/>
        </p:nvGrpSpPr>
        <p:grpSpPr>
          <a:xfrm>
            <a:off x="4846105" y="-5016964"/>
            <a:ext cx="8043475" cy="8043475"/>
            <a:chOff x="1241175" y="-1300650"/>
            <a:chExt cx="8043475" cy="8043475"/>
          </a:xfrm>
        </p:grpSpPr>
        <p:sp>
          <p:nvSpPr>
            <p:cNvPr id="226" name="Google Shape;226;p7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" name="Google Shape;233;p7"/>
          <p:cNvGrpSpPr/>
          <p:nvPr/>
        </p:nvGrpSpPr>
        <p:grpSpPr>
          <a:xfrm>
            <a:off x="280137" y="93801"/>
            <a:ext cx="8677908" cy="4873927"/>
            <a:chOff x="280137" y="93801"/>
            <a:chExt cx="8677908" cy="4873927"/>
          </a:xfrm>
        </p:grpSpPr>
        <p:sp>
          <p:nvSpPr>
            <p:cNvPr id="234" name="Google Shape;234;p7"/>
            <p:cNvSpPr/>
            <p:nvPr/>
          </p:nvSpPr>
          <p:spPr>
            <a:xfrm>
              <a:off x="7601469" y="93801"/>
              <a:ext cx="462359" cy="462382"/>
            </a:xfrm>
            <a:custGeom>
              <a:avLst/>
              <a:gdLst/>
              <a:ahLst/>
              <a:cxnLst/>
              <a:rect l="l" t="t" r="r" b="b"/>
              <a:pathLst>
                <a:path w="19848" h="19849" extrusionOk="0">
                  <a:moveTo>
                    <a:pt x="9640" y="935"/>
                  </a:moveTo>
                  <a:lnTo>
                    <a:pt x="9640" y="3803"/>
                  </a:lnTo>
                  <a:cubicBezTo>
                    <a:pt x="8907" y="3803"/>
                    <a:pt x="8173" y="3803"/>
                    <a:pt x="7506" y="3837"/>
                  </a:cubicBezTo>
                  <a:cubicBezTo>
                    <a:pt x="8306" y="2469"/>
                    <a:pt x="9140" y="1468"/>
                    <a:pt x="9640" y="935"/>
                  </a:cubicBezTo>
                  <a:close/>
                  <a:moveTo>
                    <a:pt x="10241" y="801"/>
                  </a:moveTo>
                  <a:cubicBezTo>
                    <a:pt x="10741" y="1302"/>
                    <a:pt x="11742" y="2436"/>
                    <a:pt x="12643" y="4004"/>
                  </a:cubicBezTo>
                  <a:cubicBezTo>
                    <a:pt x="11809" y="3937"/>
                    <a:pt x="11008" y="3837"/>
                    <a:pt x="10241" y="3837"/>
                  </a:cubicBezTo>
                  <a:lnTo>
                    <a:pt x="10241" y="801"/>
                  </a:lnTo>
                  <a:close/>
                  <a:moveTo>
                    <a:pt x="9073" y="768"/>
                  </a:moveTo>
                  <a:lnTo>
                    <a:pt x="9073" y="768"/>
                  </a:lnTo>
                  <a:cubicBezTo>
                    <a:pt x="8440" y="1435"/>
                    <a:pt x="7572" y="2503"/>
                    <a:pt x="6805" y="3937"/>
                  </a:cubicBezTo>
                  <a:cubicBezTo>
                    <a:pt x="5771" y="4004"/>
                    <a:pt x="4837" y="4170"/>
                    <a:pt x="4003" y="4337"/>
                  </a:cubicBezTo>
                  <a:cubicBezTo>
                    <a:pt x="5237" y="2636"/>
                    <a:pt x="6972" y="1402"/>
                    <a:pt x="9073" y="768"/>
                  </a:cubicBezTo>
                  <a:close/>
                  <a:moveTo>
                    <a:pt x="10975" y="768"/>
                  </a:moveTo>
                  <a:lnTo>
                    <a:pt x="10975" y="768"/>
                  </a:lnTo>
                  <a:cubicBezTo>
                    <a:pt x="13176" y="1402"/>
                    <a:pt x="15011" y="2803"/>
                    <a:pt x="16245" y="4637"/>
                  </a:cubicBezTo>
                  <a:cubicBezTo>
                    <a:pt x="15244" y="4437"/>
                    <a:pt x="14277" y="4237"/>
                    <a:pt x="13310" y="4104"/>
                  </a:cubicBezTo>
                  <a:cubicBezTo>
                    <a:pt x="12509" y="2603"/>
                    <a:pt x="11608" y="1468"/>
                    <a:pt x="10975" y="768"/>
                  </a:cubicBezTo>
                  <a:close/>
                  <a:moveTo>
                    <a:pt x="6805" y="1102"/>
                  </a:moveTo>
                  <a:lnTo>
                    <a:pt x="6805" y="1102"/>
                  </a:lnTo>
                  <a:cubicBezTo>
                    <a:pt x="5337" y="1935"/>
                    <a:pt x="4103" y="3103"/>
                    <a:pt x="3169" y="4571"/>
                  </a:cubicBezTo>
                  <a:cubicBezTo>
                    <a:pt x="2769" y="4671"/>
                    <a:pt x="2402" y="4771"/>
                    <a:pt x="2002" y="4871"/>
                  </a:cubicBezTo>
                  <a:cubicBezTo>
                    <a:pt x="3169" y="3136"/>
                    <a:pt x="4837" y="1802"/>
                    <a:pt x="6805" y="1102"/>
                  </a:cubicBezTo>
                  <a:close/>
                  <a:moveTo>
                    <a:pt x="13543" y="1302"/>
                  </a:moveTo>
                  <a:lnTo>
                    <a:pt x="13543" y="1302"/>
                  </a:lnTo>
                  <a:cubicBezTo>
                    <a:pt x="15411" y="2069"/>
                    <a:pt x="16946" y="3437"/>
                    <a:pt x="17980" y="5138"/>
                  </a:cubicBezTo>
                  <a:cubicBezTo>
                    <a:pt x="17646" y="5038"/>
                    <a:pt x="17346" y="4971"/>
                    <a:pt x="17012" y="4871"/>
                  </a:cubicBezTo>
                  <a:cubicBezTo>
                    <a:pt x="16178" y="3437"/>
                    <a:pt x="14978" y="2169"/>
                    <a:pt x="13543" y="1302"/>
                  </a:cubicBezTo>
                  <a:close/>
                  <a:moveTo>
                    <a:pt x="6505" y="4471"/>
                  </a:moveTo>
                  <a:lnTo>
                    <a:pt x="6505" y="4471"/>
                  </a:lnTo>
                  <a:cubicBezTo>
                    <a:pt x="5838" y="5838"/>
                    <a:pt x="5337" y="7506"/>
                    <a:pt x="5271" y="9341"/>
                  </a:cubicBezTo>
                  <a:lnTo>
                    <a:pt x="5271" y="9574"/>
                  </a:lnTo>
                  <a:lnTo>
                    <a:pt x="2268" y="9574"/>
                  </a:lnTo>
                  <a:cubicBezTo>
                    <a:pt x="2302" y="7906"/>
                    <a:pt x="2802" y="6339"/>
                    <a:pt x="3603" y="4971"/>
                  </a:cubicBezTo>
                  <a:cubicBezTo>
                    <a:pt x="4103" y="4871"/>
                    <a:pt x="4737" y="4771"/>
                    <a:pt x="5337" y="4637"/>
                  </a:cubicBezTo>
                  <a:cubicBezTo>
                    <a:pt x="5738" y="4604"/>
                    <a:pt x="6105" y="4504"/>
                    <a:pt x="6505" y="4471"/>
                  </a:cubicBezTo>
                  <a:close/>
                  <a:moveTo>
                    <a:pt x="2802" y="5238"/>
                  </a:moveTo>
                  <a:cubicBezTo>
                    <a:pt x="2135" y="6539"/>
                    <a:pt x="1735" y="8006"/>
                    <a:pt x="1668" y="9608"/>
                  </a:cubicBezTo>
                  <a:lnTo>
                    <a:pt x="567" y="9608"/>
                  </a:lnTo>
                  <a:cubicBezTo>
                    <a:pt x="601" y="8173"/>
                    <a:pt x="968" y="6806"/>
                    <a:pt x="1601" y="5638"/>
                  </a:cubicBezTo>
                  <a:cubicBezTo>
                    <a:pt x="1935" y="5505"/>
                    <a:pt x="2335" y="5405"/>
                    <a:pt x="2802" y="5238"/>
                  </a:cubicBezTo>
                  <a:close/>
                  <a:moveTo>
                    <a:pt x="8888" y="4376"/>
                  </a:moveTo>
                  <a:cubicBezTo>
                    <a:pt x="9135" y="4376"/>
                    <a:pt x="9386" y="4384"/>
                    <a:pt x="9640" y="4404"/>
                  </a:cubicBezTo>
                  <a:lnTo>
                    <a:pt x="9640" y="9608"/>
                  </a:lnTo>
                  <a:lnTo>
                    <a:pt x="5804" y="9608"/>
                  </a:lnTo>
                  <a:lnTo>
                    <a:pt x="5804" y="9441"/>
                  </a:lnTo>
                  <a:cubicBezTo>
                    <a:pt x="5904" y="7506"/>
                    <a:pt x="6471" y="5838"/>
                    <a:pt x="7172" y="4471"/>
                  </a:cubicBezTo>
                  <a:cubicBezTo>
                    <a:pt x="7714" y="4423"/>
                    <a:pt x="8290" y="4376"/>
                    <a:pt x="8888" y="4376"/>
                  </a:cubicBezTo>
                  <a:close/>
                  <a:moveTo>
                    <a:pt x="10241" y="4404"/>
                  </a:moveTo>
                  <a:cubicBezTo>
                    <a:pt x="11075" y="4437"/>
                    <a:pt x="11975" y="4504"/>
                    <a:pt x="12943" y="4637"/>
                  </a:cubicBezTo>
                  <a:cubicBezTo>
                    <a:pt x="13610" y="5972"/>
                    <a:pt x="14144" y="7606"/>
                    <a:pt x="14244" y="9441"/>
                  </a:cubicBezTo>
                  <a:lnTo>
                    <a:pt x="14244" y="9608"/>
                  </a:lnTo>
                  <a:lnTo>
                    <a:pt x="10241" y="9608"/>
                  </a:lnTo>
                  <a:lnTo>
                    <a:pt x="10241" y="4404"/>
                  </a:lnTo>
                  <a:close/>
                  <a:moveTo>
                    <a:pt x="13643" y="4737"/>
                  </a:moveTo>
                  <a:cubicBezTo>
                    <a:pt x="14611" y="4871"/>
                    <a:pt x="15611" y="5104"/>
                    <a:pt x="16679" y="5338"/>
                  </a:cubicBezTo>
                  <a:cubicBezTo>
                    <a:pt x="17313" y="6605"/>
                    <a:pt x="17746" y="8073"/>
                    <a:pt x="17813" y="9608"/>
                  </a:cubicBezTo>
                  <a:lnTo>
                    <a:pt x="14811" y="9608"/>
                  </a:lnTo>
                  <a:lnTo>
                    <a:pt x="14811" y="9407"/>
                  </a:lnTo>
                  <a:cubicBezTo>
                    <a:pt x="14744" y="7640"/>
                    <a:pt x="14277" y="6072"/>
                    <a:pt x="13643" y="4737"/>
                  </a:cubicBezTo>
                  <a:close/>
                  <a:moveTo>
                    <a:pt x="17346" y="5571"/>
                  </a:moveTo>
                  <a:lnTo>
                    <a:pt x="17346" y="5571"/>
                  </a:lnTo>
                  <a:cubicBezTo>
                    <a:pt x="17679" y="5638"/>
                    <a:pt x="18013" y="5772"/>
                    <a:pt x="18347" y="5838"/>
                  </a:cubicBezTo>
                  <a:cubicBezTo>
                    <a:pt x="18914" y="6972"/>
                    <a:pt x="19247" y="8273"/>
                    <a:pt x="19314" y="9608"/>
                  </a:cubicBezTo>
                  <a:lnTo>
                    <a:pt x="18347" y="9608"/>
                  </a:lnTo>
                  <a:cubicBezTo>
                    <a:pt x="18313" y="8140"/>
                    <a:pt x="17946" y="6806"/>
                    <a:pt x="17346" y="5571"/>
                  </a:cubicBezTo>
                  <a:close/>
                  <a:moveTo>
                    <a:pt x="1668" y="10108"/>
                  </a:moveTo>
                  <a:lnTo>
                    <a:pt x="1668" y="10141"/>
                  </a:lnTo>
                  <a:cubicBezTo>
                    <a:pt x="1735" y="11843"/>
                    <a:pt x="2168" y="13477"/>
                    <a:pt x="2969" y="14911"/>
                  </a:cubicBezTo>
                  <a:cubicBezTo>
                    <a:pt x="2602" y="14811"/>
                    <a:pt x="2235" y="14678"/>
                    <a:pt x="1801" y="14578"/>
                  </a:cubicBezTo>
                  <a:cubicBezTo>
                    <a:pt x="1068" y="13210"/>
                    <a:pt x="601" y="11742"/>
                    <a:pt x="567" y="10108"/>
                  </a:cubicBezTo>
                  <a:close/>
                  <a:moveTo>
                    <a:pt x="19314" y="10141"/>
                  </a:moveTo>
                  <a:cubicBezTo>
                    <a:pt x="19281" y="11843"/>
                    <a:pt x="18780" y="13444"/>
                    <a:pt x="17946" y="14811"/>
                  </a:cubicBezTo>
                  <a:cubicBezTo>
                    <a:pt x="17646" y="14911"/>
                    <a:pt x="17313" y="15012"/>
                    <a:pt x="16946" y="15112"/>
                  </a:cubicBezTo>
                  <a:cubicBezTo>
                    <a:pt x="17813" y="13677"/>
                    <a:pt x="18313" y="11976"/>
                    <a:pt x="18347" y="10141"/>
                  </a:cubicBezTo>
                  <a:close/>
                  <a:moveTo>
                    <a:pt x="5237" y="10141"/>
                  </a:moveTo>
                  <a:cubicBezTo>
                    <a:pt x="5271" y="12009"/>
                    <a:pt x="5771" y="13844"/>
                    <a:pt x="6738" y="15679"/>
                  </a:cubicBezTo>
                  <a:cubicBezTo>
                    <a:pt x="5771" y="15579"/>
                    <a:pt x="4770" y="15345"/>
                    <a:pt x="3736" y="15112"/>
                  </a:cubicBezTo>
                  <a:cubicBezTo>
                    <a:pt x="2802" y="13677"/>
                    <a:pt x="2268" y="11976"/>
                    <a:pt x="2235" y="10141"/>
                  </a:cubicBezTo>
                  <a:close/>
                  <a:moveTo>
                    <a:pt x="17813" y="10141"/>
                  </a:moveTo>
                  <a:cubicBezTo>
                    <a:pt x="17780" y="12076"/>
                    <a:pt x="17179" y="13844"/>
                    <a:pt x="16145" y="15345"/>
                  </a:cubicBezTo>
                  <a:cubicBezTo>
                    <a:pt x="15645" y="15479"/>
                    <a:pt x="15111" y="15612"/>
                    <a:pt x="14511" y="15679"/>
                  </a:cubicBezTo>
                  <a:cubicBezTo>
                    <a:pt x="14110" y="15779"/>
                    <a:pt x="13677" y="15812"/>
                    <a:pt x="13243" y="15845"/>
                  </a:cubicBezTo>
                  <a:cubicBezTo>
                    <a:pt x="14244" y="13977"/>
                    <a:pt x="14777" y="12109"/>
                    <a:pt x="14811" y="10141"/>
                  </a:cubicBezTo>
                  <a:close/>
                  <a:moveTo>
                    <a:pt x="9640" y="10141"/>
                  </a:moveTo>
                  <a:lnTo>
                    <a:pt x="9640" y="15946"/>
                  </a:lnTo>
                  <a:cubicBezTo>
                    <a:pt x="8940" y="15912"/>
                    <a:pt x="8173" y="15845"/>
                    <a:pt x="7439" y="15779"/>
                  </a:cubicBezTo>
                  <a:cubicBezTo>
                    <a:pt x="6405" y="13944"/>
                    <a:pt x="5838" y="12076"/>
                    <a:pt x="5804" y="10141"/>
                  </a:cubicBezTo>
                  <a:close/>
                  <a:moveTo>
                    <a:pt x="14244" y="10141"/>
                  </a:moveTo>
                  <a:cubicBezTo>
                    <a:pt x="14177" y="12109"/>
                    <a:pt x="13610" y="14011"/>
                    <a:pt x="12509" y="15912"/>
                  </a:cubicBezTo>
                  <a:cubicBezTo>
                    <a:pt x="11809" y="15979"/>
                    <a:pt x="11075" y="15979"/>
                    <a:pt x="10241" y="15979"/>
                  </a:cubicBezTo>
                  <a:lnTo>
                    <a:pt x="10241" y="10141"/>
                  </a:lnTo>
                  <a:close/>
                  <a:moveTo>
                    <a:pt x="17446" y="15612"/>
                  </a:moveTo>
                  <a:cubicBezTo>
                    <a:pt x="16445" y="16913"/>
                    <a:pt x="15111" y="17947"/>
                    <a:pt x="13577" y="18614"/>
                  </a:cubicBezTo>
                  <a:cubicBezTo>
                    <a:pt x="14744" y="17914"/>
                    <a:pt x="15745" y="16946"/>
                    <a:pt x="16512" y="15845"/>
                  </a:cubicBezTo>
                  <a:cubicBezTo>
                    <a:pt x="16846" y="15779"/>
                    <a:pt x="17146" y="15679"/>
                    <a:pt x="17446" y="15612"/>
                  </a:cubicBezTo>
                  <a:close/>
                  <a:moveTo>
                    <a:pt x="2268" y="15312"/>
                  </a:moveTo>
                  <a:lnTo>
                    <a:pt x="2268" y="15312"/>
                  </a:lnTo>
                  <a:cubicBezTo>
                    <a:pt x="2635" y="15445"/>
                    <a:pt x="3002" y="15512"/>
                    <a:pt x="3403" y="15612"/>
                  </a:cubicBezTo>
                  <a:cubicBezTo>
                    <a:pt x="4270" y="16913"/>
                    <a:pt x="5437" y="18014"/>
                    <a:pt x="6805" y="18781"/>
                  </a:cubicBezTo>
                  <a:cubicBezTo>
                    <a:pt x="4970" y="18147"/>
                    <a:pt x="3336" y="16913"/>
                    <a:pt x="2268" y="15312"/>
                  </a:cubicBezTo>
                  <a:close/>
                  <a:moveTo>
                    <a:pt x="7772" y="16413"/>
                  </a:moveTo>
                  <a:lnTo>
                    <a:pt x="7772" y="16413"/>
                  </a:lnTo>
                  <a:cubicBezTo>
                    <a:pt x="8440" y="16446"/>
                    <a:pt x="9073" y="16479"/>
                    <a:pt x="9640" y="16513"/>
                  </a:cubicBezTo>
                  <a:lnTo>
                    <a:pt x="9640" y="18914"/>
                  </a:lnTo>
                  <a:cubicBezTo>
                    <a:pt x="8940" y="18080"/>
                    <a:pt x="8306" y="17246"/>
                    <a:pt x="7772" y="16413"/>
                  </a:cubicBezTo>
                  <a:close/>
                  <a:moveTo>
                    <a:pt x="12176" y="16479"/>
                  </a:moveTo>
                  <a:lnTo>
                    <a:pt x="12176" y="16479"/>
                  </a:lnTo>
                  <a:cubicBezTo>
                    <a:pt x="11642" y="17347"/>
                    <a:pt x="10975" y="18247"/>
                    <a:pt x="10241" y="19081"/>
                  </a:cubicBezTo>
                  <a:lnTo>
                    <a:pt x="10241" y="16513"/>
                  </a:lnTo>
                  <a:lnTo>
                    <a:pt x="10608" y="16513"/>
                  </a:lnTo>
                  <a:cubicBezTo>
                    <a:pt x="11141" y="16513"/>
                    <a:pt x="11675" y="16513"/>
                    <a:pt x="12176" y="16479"/>
                  </a:cubicBezTo>
                  <a:close/>
                  <a:moveTo>
                    <a:pt x="4237" y="15812"/>
                  </a:moveTo>
                  <a:cubicBezTo>
                    <a:pt x="5237" y="16012"/>
                    <a:pt x="6171" y="16179"/>
                    <a:pt x="7105" y="16312"/>
                  </a:cubicBezTo>
                  <a:cubicBezTo>
                    <a:pt x="7639" y="17280"/>
                    <a:pt x="8339" y="18247"/>
                    <a:pt x="9140" y="19148"/>
                  </a:cubicBezTo>
                  <a:cubicBezTo>
                    <a:pt x="7139" y="18614"/>
                    <a:pt x="5437" y="17413"/>
                    <a:pt x="4237" y="15812"/>
                  </a:cubicBezTo>
                  <a:close/>
                  <a:moveTo>
                    <a:pt x="15645" y="16012"/>
                  </a:moveTo>
                  <a:lnTo>
                    <a:pt x="15645" y="16012"/>
                  </a:lnTo>
                  <a:cubicBezTo>
                    <a:pt x="14444" y="17480"/>
                    <a:pt x="12809" y="18614"/>
                    <a:pt x="10908" y="19148"/>
                  </a:cubicBezTo>
                  <a:cubicBezTo>
                    <a:pt x="11675" y="18247"/>
                    <a:pt x="12342" y="17347"/>
                    <a:pt x="12909" y="16446"/>
                  </a:cubicBezTo>
                  <a:cubicBezTo>
                    <a:pt x="13943" y="16346"/>
                    <a:pt x="14844" y="16179"/>
                    <a:pt x="15645" y="16012"/>
                  </a:cubicBezTo>
                  <a:close/>
                  <a:moveTo>
                    <a:pt x="9941" y="1"/>
                  </a:moveTo>
                  <a:cubicBezTo>
                    <a:pt x="4470" y="1"/>
                    <a:pt x="0" y="4471"/>
                    <a:pt x="0" y="9941"/>
                  </a:cubicBezTo>
                  <a:cubicBezTo>
                    <a:pt x="0" y="15412"/>
                    <a:pt x="4470" y="19848"/>
                    <a:pt x="9941" y="19848"/>
                  </a:cubicBezTo>
                  <a:lnTo>
                    <a:pt x="10174" y="19848"/>
                  </a:lnTo>
                  <a:cubicBezTo>
                    <a:pt x="15511" y="19782"/>
                    <a:pt x="19848" y="15345"/>
                    <a:pt x="19848" y="9941"/>
                  </a:cubicBezTo>
                  <a:cubicBezTo>
                    <a:pt x="19848" y="4504"/>
                    <a:pt x="15511" y="134"/>
                    <a:pt x="10141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5" name="Google Shape;235;p7"/>
            <p:cNvGrpSpPr/>
            <p:nvPr/>
          </p:nvGrpSpPr>
          <p:grpSpPr>
            <a:xfrm>
              <a:off x="4632210" y="228066"/>
              <a:ext cx="365869" cy="328105"/>
              <a:chOff x="7194285" y="1228366"/>
              <a:chExt cx="365869" cy="328105"/>
            </a:xfrm>
          </p:grpSpPr>
          <p:sp>
            <p:nvSpPr>
              <p:cNvPr id="236" name="Google Shape;236;p7"/>
              <p:cNvSpPr/>
              <p:nvPr/>
            </p:nvSpPr>
            <p:spPr>
              <a:xfrm>
                <a:off x="7474434" y="1291960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7315920" y="1470723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7293820" y="1228366"/>
                <a:ext cx="15691" cy="21381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7194285" y="1326989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0" name="Google Shape;240;p7"/>
            <p:cNvSpPr/>
            <p:nvPr/>
          </p:nvSpPr>
          <p:spPr>
            <a:xfrm>
              <a:off x="860780" y="296472"/>
              <a:ext cx="175087" cy="191303"/>
            </a:xfrm>
            <a:custGeom>
              <a:avLst/>
              <a:gdLst/>
              <a:ahLst/>
              <a:cxnLst/>
              <a:rect l="l" t="t" r="r" b="b"/>
              <a:pathLst>
                <a:path w="6338" h="6925" extrusionOk="0">
                  <a:moveTo>
                    <a:pt x="749" y="0"/>
                  </a:moveTo>
                  <a:cubicBezTo>
                    <a:pt x="358" y="0"/>
                    <a:pt x="0" y="307"/>
                    <a:pt x="0" y="708"/>
                  </a:cubicBezTo>
                  <a:lnTo>
                    <a:pt x="0" y="6179"/>
                  </a:lnTo>
                  <a:cubicBezTo>
                    <a:pt x="0" y="6626"/>
                    <a:pt x="351" y="6925"/>
                    <a:pt x="737" y="6925"/>
                  </a:cubicBezTo>
                  <a:cubicBezTo>
                    <a:pt x="870" y="6925"/>
                    <a:pt x="1006" y="6890"/>
                    <a:pt x="1134" y="6813"/>
                  </a:cubicBezTo>
                  <a:lnTo>
                    <a:pt x="5838" y="4111"/>
                  </a:lnTo>
                  <a:cubicBezTo>
                    <a:pt x="6338" y="3811"/>
                    <a:pt x="6338" y="3077"/>
                    <a:pt x="5838" y="2810"/>
                  </a:cubicBezTo>
                  <a:lnTo>
                    <a:pt x="1134" y="108"/>
                  </a:lnTo>
                  <a:cubicBezTo>
                    <a:pt x="1010" y="34"/>
                    <a:pt x="878" y="0"/>
                    <a:pt x="7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1" name="Google Shape;241;p7"/>
            <p:cNvGrpSpPr/>
            <p:nvPr/>
          </p:nvGrpSpPr>
          <p:grpSpPr>
            <a:xfrm>
              <a:off x="8602321" y="2462062"/>
              <a:ext cx="355724" cy="1888212"/>
              <a:chOff x="124471" y="1153724"/>
              <a:chExt cx="355724" cy="1888212"/>
            </a:xfrm>
          </p:grpSpPr>
          <p:sp>
            <p:nvSpPr>
              <p:cNvPr id="242" name="Google Shape;242;p7"/>
              <p:cNvSpPr/>
              <p:nvPr/>
            </p:nvSpPr>
            <p:spPr>
              <a:xfrm>
                <a:off x="224005" y="1153724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124471" y="1251407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7"/>
              <p:cNvSpPr/>
              <p:nvPr/>
            </p:nvSpPr>
            <p:spPr>
              <a:xfrm>
                <a:off x="323843" y="1395556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7"/>
              <p:cNvSpPr/>
              <p:nvPr/>
            </p:nvSpPr>
            <p:spPr>
              <a:xfrm>
                <a:off x="250712" y="2821681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394474" y="2956216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" name="Google Shape;247;p7"/>
            <p:cNvGrpSpPr/>
            <p:nvPr/>
          </p:nvGrpSpPr>
          <p:grpSpPr>
            <a:xfrm>
              <a:off x="280137" y="1059674"/>
              <a:ext cx="609540" cy="583574"/>
              <a:chOff x="3105300" y="593625"/>
              <a:chExt cx="256800" cy="245850"/>
            </a:xfrm>
          </p:grpSpPr>
          <p:sp>
            <p:nvSpPr>
              <p:cNvPr id="248" name="Google Shape;248;p7"/>
              <p:cNvSpPr/>
              <p:nvPr/>
            </p:nvSpPr>
            <p:spPr>
              <a:xfrm>
                <a:off x="3130975" y="695850"/>
                <a:ext cx="109875" cy="109875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4395" extrusionOk="0">
                    <a:moveTo>
                      <a:pt x="1" y="1"/>
                    </a:moveTo>
                    <a:lnTo>
                      <a:pt x="1" y="4394"/>
                    </a:lnTo>
                    <a:lnTo>
                      <a:pt x="4394" y="4394"/>
                    </a:lnTo>
                    <a:lnTo>
                      <a:pt x="439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7"/>
              <p:cNvSpPr/>
              <p:nvPr/>
            </p:nvSpPr>
            <p:spPr>
              <a:xfrm>
                <a:off x="3202300" y="765275"/>
                <a:ext cx="74200" cy="74200"/>
              </a:xfrm>
              <a:custGeom>
                <a:avLst/>
                <a:gdLst/>
                <a:ahLst/>
                <a:cxnLst/>
                <a:rect l="l" t="t" r="r" b="b"/>
                <a:pathLst>
                  <a:path w="2968" h="2968" extrusionOk="0">
                    <a:moveTo>
                      <a:pt x="1" y="1"/>
                    </a:moveTo>
                    <a:lnTo>
                      <a:pt x="1" y="2968"/>
                    </a:lnTo>
                    <a:lnTo>
                      <a:pt x="2968" y="2968"/>
                    </a:lnTo>
                    <a:lnTo>
                      <a:pt x="296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3293125" y="652575"/>
                <a:ext cx="68975" cy="68975"/>
              </a:xfrm>
              <a:custGeom>
                <a:avLst/>
                <a:gdLst/>
                <a:ahLst/>
                <a:cxnLst/>
                <a:rect l="l" t="t" r="r" b="b"/>
                <a:pathLst>
                  <a:path w="2759" h="2759" extrusionOk="0">
                    <a:moveTo>
                      <a:pt x="1" y="1"/>
                    </a:moveTo>
                    <a:lnTo>
                      <a:pt x="1" y="2759"/>
                    </a:lnTo>
                    <a:lnTo>
                      <a:pt x="2759" y="2759"/>
                    </a:lnTo>
                    <a:lnTo>
                      <a:pt x="275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3105300" y="593625"/>
                <a:ext cx="35675" cy="35675"/>
              </a:xfrm>
              <a:custGeom>
                <a:avLst/>
                <a:gdLst/>
                <a:ahLst/>
                <a:cxnLst/>
                <a:rect l="l" t="t" r="r" b="b"/>
                <a:pathLst>
                  <a:path w="1427" h="1427" extrusionOk="0">
                    <a:moveTo>
                      <a:pt x="0" y="0"/>
                    </a:moveTo>
                    <a:lnTo>
                      <a:pt x="0" y="1427"/>
                    </a:lnTo>
                    <a:lnTo>
                      <a:pt x="1427" y="1427"/>
                    </a:lnTo>
                    <a:lnTo>
                      <a:pt x="142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" name="Google Shape;252;p7"/>
            <p:cNvGrpSpPr/>
            <p:nvPr/>
          </p:nvGrpSpPr>
          <p:grpSpPr>
            <a:xfrm>
              <a:off x="488778" y="4452227"/>
              <a:ext cx="631910" cy="457789"/>
              <a:chOff x="855125" y="679497"/>
              <a:chExt cx="254310" cy="184228"/>
            </a:xfrm>
          </p:grpSpPr>
          <p:sp>
            <p:nvSpPr>
              <p:cNvPr id="253" name="Google Shape;253;p7"/>
              <p:cNvSpPr/>
              <p:nvPr/>
            </p:nvSpPr>
            <p:spPr>
              <a:xfrm>
                <a:off x="1052335" y="679497"/>
                <a:ext cx="57100" cy="57100"/>
              </a:xfrm>
              <a:custGeom>
                <a:avLst/>
                <a:gdLst/>
                <a:ahLst/>
                <a:cxnLst/>
                <a:rect l="l" t="t" r="r" b="b"/>
                <a:pathLst>
                  <a:path w="2284" h="2284" extrusionOk="0">
                    <a:moveTo>
                      <a:pt x="1" y="1"/>
                    </a:moveTo>
                    <a:lnTo>
                      <a:pt x="1" y="2283"/>
                    </a:lnTo>
                    <a:lnTo>
                      <a:pt x="2283" y="2283"/>
                    </a:lnTo>
                    <a:lnTo>
                      <a:pt x="228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7"/>
              <p:cNvSpPr/>
              <p:nvPr/>
            </p:nvSpPr>
            <p:spPr>
              <a:xfrm>
                <a:off x="855125" y="730100"/>
                <a:ext cx="103700" cy="104150"/>
              </a:xfrm>
              <a:custGeom>
                <a:avLst/>
                <a:gdLst/>
                <a:ahLst/>
                <a:cxnLst/>
                <a:rect l="l" t="t" r="r" b="b"/>
                <a:pathLst>
                  <a:path w="4148" h="4166" extrusionOk="0">
                    <a:moveTo>
                      <a:pt x="1" y="0"/>
                    </a:moveTo>
                    <a:lnTo>
                      <a:pt x="1" y="4166"/>
                    </a:lnTo>
                    <a:lnTo>
                      <a:pt x="4147" y="4166"/>
                    </a:lnTo>
                    <a:lnTo>
                      <a:pt x="414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7"/>
              <p:cNvSpPr/>
              <p:nvPr/>
            </p:nvSpPr>
            <p:spPr>
              <a:xfrm>
                <a:off x="917425" y="792375"/>
                <a:ext cx="71350" cy="7135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854" extrusionOk="0">
                    <a:moveTo>
                      <a:pt x="1" y="1"/>
                    </a:moveTo>
                    <a:lnTo>
                      <a:pt x="1" y="2854"/>
                    </a:lnTo>
                    <a:lnTo>
                      <a:pt x="2854" y="2854"/>
                    </a:lnTo>
                    <a:lnTo>
                      <a:pt x="285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6" name="Google Shape;256;p7"/>
            <p:cNvGrpSpPr/>
            <p:nvPr/>
          </p:nvGrpSpPr>
          <p:grpSpPr>
            <a:xfrm>
              <a:off x="7450012" y="4632477"/>
              <a:ext cx="456233" cy="335252"/>
              <a:chOff x="8353512" y="4107552"/>
              <a:chExt cx="456233" cy="335252"/>
            </a:xfrm>
          </p:grpSpPr>
          <p:sp>
            <p:nvSpPr>
              <p:cNvPr id="257" name="Google Shape;257;p7"/>
              <p:cNvSpPr/>
              <p:nvPr/>
            </p:nvSpPr>
            <p:spPr>
              <a:xfrm>
                <a:off x="8353512" y="4162027"/>
                <a:ext cx="159778" cy="158864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3272" extrusionOk="0">
                    <a:moveTo>
                      <a:pt x="0" y="0"/>
                    </a:moveTo>
                    <a:lnTo>
                      <a:pt x="0" y="3272"/>
                    </a:lnTo>
                    <a:lnTo>
                      <a:pt x="3291" y="3272"/>
                    </a:lnTo>
                    <a:lnTo>
                      <a:pt x="3291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8452315" y="4256216"/>
                <a:ext cx="185655" cy="186587"/>
              </a:xfrm>
              <a:custGeom>
                <a:avLst/>
                <a:gdLst/>
                <a:ahLst/>
                <a:cxnLst/>
                <a:rect l="l" t="t" r="r" b="b"/>
                <a:pathLst>
                  <a:path w="3824" h="3843" extrusionOk="0">
                    <a:moveTo>
                      <a:pt x="1" y="0"/>
                    </a:moveTo>
                    <a:lnTo>
                      <a:pt x="1" y="3843"/>
                    </a:lnTo>
                    <a:lnTo>
                      <a:pt x="3824" y="3843"/>
                    </a:lnTo>
                    <a:lnTo>
                      <a:pt x="382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8616710" y="4107552"/>
                <a:ext cx="193035" cy="193045"/>
              </a:xfrm>
              <a:custGeom>
                <a:avLst/>
                <a:gdLst/>
                <a:ahLst/>
                <a:cxnLst/>
                <a:rect l="l" t="t" r="r" b="b"/>
                <a:pathLst>
                  <a:path w="3976" h="3976" extrusionOk="0">
                    <a:moveTo>
                      <a:pt x="0" y="0"/>
                    </a:moveTo>
                    <a:lnTo>
                      <a:pt x="0" y="3975"/>
                    </a:lnTo>
                    <a:lnTo>
                      <a:pt x="3976" y="3975"/>
                    </a:lnTo>
                    <a:lnTo>
                      <a:pt x="397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8"/>
          <p:cNvSpPr txBox="1">
            <a:spLocks noGrp="1"/>
          </p:cNvSpPr>
          <p:nvPr>
            <p:ph type="title"/>
          </p:nvPr>
        </p:nvSpPr>
        <p:spPr>
          <a:xfrm>
            <a:off x="2447100" y="662625"/>
            <a:ext cx="5983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3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62" name="Google Shape;262;p8"/>
          <p:cNvGrpSpPr/>
          <p:nvPr/>
        </p:nvGrpSpPr>
        <p:grpSpPr>
          <a:xfrm>
            <a:off x="3963663" y="-2091225"/>
            <a:ext cx="8043475" cy="8043475"/>
            <a:chOff x="1241175" y="-1300650"/>
            <a:chExt cx="8043475" cy="8043475"/>
          </a:xfrm>
        </p:grpSpPr>
        <p:sp>
          <p:nvSpPr>
            <p:cNvPr id="263" name="Google Shape;263;p8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" name="Google Shape;270;p8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271" name="Google Shape;271;p8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" name="Google Shape;275;p8"/>
          <p:cNvGrpSpPr/>
          <p:nvPr/>
        </p:nvGrpSpPr>
        <p:grpSpPr>
          <a:xfrm>
            <a:off x="8184044" y="317575"/>
            <a:ext cx="498706" cy="477465"/>
            <a:chOff x="3105300" y="593625"/>
            <a:chExt cx="256800" cy="245850"/>
          </a:xfrm>
        </p:grpSpPr>
        <p:sp>
          <p:nvSpPr>
            <p:cNvPr id="276" name="Google Shape;276;p8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8"/>
          <p:cNvGrpSpPr/>
          <p:nvPr/>
        </p:nvGrpSpPr>
        <p:grpSpPr>
          <a:xfrm>
            <a:off x="8353512" y="4107552"/>
            <a:ext cx="456233" cy="335252"/>
            <a:chOff x="8353512" y="4107552"/>
            <a:chExt cx="456233" cy="335252"/>
          </a:xfrm>
        </p:grpSpPr>
        <p:sp>
          <p:nvSpPr>
            <p:cNvPr id="281" name="Google Shape;281;p8"/>
            <p:cNvSpPr/>
            <p:nvPr/>
          </p:nvSpPr>
          <p:spPr>
            <a:xfrm>
              <a:off x="8353512" y="4162027"/>
              <a:ext cx="159778" cy="158864"/>
            </a:xfrm>
            <a:custGeom>
              <a:avLst/>
              <a:gdLst/>
              <a:ahLst/>
              <a:cxnLst/>
              <a:rect l="l" t="t" r="r" b="b"/>
              <a:pathLst>
                <a:path w="3291" h="3272" extrusionOk="0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8452315" y="4256216"/>
              <a:ext cx="185655" cy="186587"/>
            </a:xfrm>
            <a:custGeom>
              <a:avLst/>
              <a:gdLst/>
              <a:ahLst/>
              <a:cxnLst/>
              <a:rect l="l" t="t" r="r" b="b"/>
              <a:pathLst>
                <a:path w="3824" h="3843" extrusionOk="0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8616710" y="4107552"/>
              <a:ext cx="193035" cy="193045"/>
            </a:xfrm>
            <a:custGeom>
              <a:avLst/>
              <a:gdLst/>
              <a:ahLst/>
              <a:cxnLst/>
              <a:rect l="l" t="t" r="r" b="b"/>
              <a:pathLst>
                <a:path w="3976" h="3976" extrusionOk="0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8"/>
          <p:cNvGrpSpPr/>
          <p:nvPr/>
        </p:nvGrpSpPr>
        <p:grpSpPr>
          <a:xfrm>
            <a:off x="4713835" y="193704"/>
            <a:ext cx="518269" cy="328105"/>
            <a:chOff x="783960" y="4261704"/>
            <a:chExt cx="518269" cy="328105"/>
          </a:xfrm>
        </p:grpSpPr>
        <p:sp>
          <p:nvSpPr>
            <p:cNvPr id="285" name="Google Shape;285;p8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6" name="Google Shape;286;p8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287" name="Google Shape;287;p8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8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8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8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1" name="Google Shape;291;p8"/>
          <p:cNvGrpSpPr/>
          <p:nvPr/>
        </p:nvGrpSpPr>
        <p:grpSpPr>
          <a:xfrm>
            <a:off x="8682758" y="1527568"/>
            <a:ext cx="232368" cy="974453"/>
            <a:chOff x="2546733" y="2525280"/>
            <a:chExt cx="232368" cy="974453"/>
          </a:xfrm>
        </p:grpSpPr>
        <p:sp>
          <p:nvSpPr>
            <p:cNvPr id="292" name="Google Shape;292;p8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8"/>
          <p:cNvGrpSpPr/>
          <p:nvPr/>
        </p:nvGrpSpPr>
        <p:grpSpPr>
          <a:xfrm>
            <a:off x="4081928" y="4515327"/>
            <a:ext cx="631910" cy="457789"/>
            <a:chOff x="855125" y="679497"/>
            <a:chExt cx="254310" cy="184228"/>
          </a:xfrm>
        </p:grpSpPr>
        <p:sp>
          <p:nvSpPr>
            <p:cNvPr id="305" name="Google Shape;305;p8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9"/>
          <p:cNvSpPr txBox="1">
            <a:spLocks noGrp="1"/>
          </p:cNvSpPr>
          <p:nvPr>
            <p:ph type="title"/>
          </p:nvPr>
        </p:nvSpPr>
        <p:spPr>
          <a:xfrm>
            <a:off x="713100" y="1685688"/>
            <a:ext cx="4695000" cy="65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0" name="Google Shape;310;p9"/>
          <p:cNvSpPr txBox="1">
            <a:spLocks noGrp="1"/>
          </p:cNvSpPr>
          <p:nvPr>
            <p:ph type="subTitle" idx="1"/>
          </p:nvPr>
        </p:nvSpPr>
        <p:spPr>
          <a:xfrm>
            <a:off x="713100" y="2343913"/>
            <a:ext cx="4695000" cy="111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11" name="Google Shape;311;p9"/>
          <p:cNvGrpSpPr/>
          <p:nvPr/>
        </p:nvGrpSpPr>
        <p:grpSpPr>
          <a:xfrm>
            <a:off x="3980486" y="-2089103"/>
            <a:ext cx="8043475" cy="8043475"/>
            <a:chOff x="1241175" y="-1300650"/>
            <a:chExt cx="8043475" cy="8043475"/>
          </a:xfrm>
        </p:grpSpPr>
        <p:sp>
          <p:nvSpPr>
            <p:cNvPr id="312" name="Google Shape;312;p9"/>
            <p:cNvSpPr/>
            <p:nvPr/>
          </p:nvSpPr>
          <p:spPr>
            <a:xfrm>
              <a:off x="1241175" y="-1300650"/>
              <a:ext cx="8043475" cy="8043475"/>
            </a:xfrm>
            <a:custGeom>
              <a:avLst/>
              <a:gdLst/>
              <a:ahLst/>
              <a:cxnLst/>
              <a:rect l="l" t="t" r="r" b="b"/>
              <a:pathLst>
                <a:path w="321739" h="321739" extrusionOk="0">
                  <a:moveTo>
                    <a:pt x="160885" y="3831"/>
                  </a:moveTo>
                  <a:cubicBezTo>
                    <a:pt x="182071" y="3831"/>
                    <a:pt x="202679" y="7965"/>
                    <a:pt x="222011" y="16141"/>
                  </a:cubicBezTo>
                  <a:cubicBezTo>
                    <a:pt x="240704" y="24044"/>
                    <a:pt x="257482" y="35351"/>
                    <a:pt x="271920" y="49789"/>
                  </a:cubicBezTo>
                  <a:cubicBezTo>
                    <a:pt x="286358" y="64227"/>
                    <a:pt x="297696" y="81036"/>
                    <a:pt x="305599" y="99729"/>
                  </a:cubicBezTo>
                  <a:cubicBezTo>
                    <a:pt x="313806" y="119121"/>
                    <a:pt x="317939" y="139669"/>
                    <a:pt x="317939" y="160854"/>
                  </a:cubicBezTo>
                  <a:cubicBezTo>
                    <a:pt x="317939" y="182070"/>
                    <a:pt x="313806" y="202618"/>
                    <a:pt x="305599" y="222010"/>
                  </a:cubicBezTo>
                  <a:cubicBezTo>
                    <a:pt x="297696" y="240703"/>
                    <a:pt x="286358" y="257482"/>
                    <a:pt x="271920" y="271920"/>
                  </a:cubicBezTo>
                  <a:cubicBezTo>
                    <a:pt x="257482" y="286358"/>
                    <a:pt x="240704" y="297695"/>
                    <a:pt x="222011" y="305598"/>
                  </a:cubicBezTo>
                  <a:cubicBezTo>
                    <a:pt x="202618" y="313805"/>
                    <a:pt x="182071" y="317939"/>
                    <a:pt x="160885" y="317939"/>
                  </a:cubicBezTo>
                  <a:cubicBezTo>
                    <a:pt x="139669" y="317939"/>
                    <a:pt x="119121" y="313805"/>
                    <a:pt x="99729" y="305598"/>
                  </a:cubicBezTo>
                  <a:cubicBezTo>
                    <a:pt x="81035" y="297695"/>
                    <a:pt x="64257" y="286358"/>
                    <a:pt x="49819" y="271920"/>
                  </a:cubicBezTo>
                  <a:cubicBezTo>
                    <a:pt x="35381" y="257482"/>
                    <a:pt x="24043" y="240703"/>
                    <a:pt x="16140" y="222010"/>
                  </a:cubicBezTo>
                  <a:cubicBezTo>
                    <a:pt x="7934" y="202618"/>
                    <a:pt x="3800" y="182070"/>
                    <a:pt x="3800" y="160854"/>
                  </a:cubicBezTo>
                  <a:cubicBezTo>
                    <a:pt x="3800" y="139669"/>
                    <a:pt x="7934" y="119121"/>
                    <a:pt x="16140" y="99729"/>
                  </a:cubicBezTo>
                  <a:cubicBezTo>
                    <a:pt x="24104" y="81036"/>
                    <a:pt x="35381" y="64288"/>
                    <a:pt x="49819" y="49850"/>
                  </a:cubicBezTo>
                  <a:cubicBezTo>
                    <a:pt x="64257" y="35412"/>
                    <a:pt x="81035" y="24074"/>
                    <a:pt x="99729" y="16171"/>
                  </a:cubicBezTo>
                  <a:cubicBezTo>
                    <a:pt x="119121" y="7965"/>
                    <a:pt x="139669" y="3831"/>
                    <a:pt x="160885" y="3831"/>
                  </a:cubicBezTo>
                  <a:close/>
                  <a:moveTo>
                    <a:pt x="160885" y="1"/>
                  </a:moveTo>
                  <a:cubicBezTo>
                    <a:pt x="139121" y="1"/>
                    <a:pt x="118088" y="4256"/>
                    <a:pt x="98239" y="12645"/>
                  </a:cubicBezTo>
                  <a:cubicBezTo>
                    <a:pt x="79090" y="20731"/>
                    <a:pt x="61856" y="32311"/>
                    <a:pt x="47114" y="47114"/>
                  </a:cubicBezTo>
                  <a:cubicBezTo>
                    <a:pt x="32372" y="61886"/>
                    <a:pt x="20730" y="79090"/>
                    <a:pt x="12645" y="98239"/>
                  </a:cubicBezTo>
                  <a:cubicBezTo>
                    <a:pt x="4256" y="118088"/>
                    <a:pt x="0" y="139121"/>
                    <a:pt x="0" y="160854"/>
                  </a:cubicBezTo>
                  <a:cubicBezTo>
                    <a:pt x="0" y="182587"/>
                    <a:pt x="4256" y="203651"/>
                    <a:pt x="12645" y="223469"/>
                  </a:cubicBezTo>
                  <a:cubicBezTo>
                    <a:pt x="20730" y="242618"/>
                    <a:pt x="32341" y="259822"/>
                    <a:pt x="47114" y="274625"/>
                  </a:cubicBezTo>
                  <a:cubicBezTo>
                    <a:pt x="61886" y="289397"/>
                    <a:pt x="79120" y="300978"/>
                    <a:pt x="98270" y="309094"/>
                  </a:cubicBezTo>
                  <a:cubicBezTo>
                    <a:pt x="118088" y="317483"/>
                    <a:pt x="139152" y="321738"/>
                    <a:pt x="160885" y="321738"/>
                  </a:cubicBezTo>
                  <a:cubicBezTo>
                    <a:pt x="182618" y="321738"/>
                    <a:pt x="203652" y="317483"/>
                    <a:pt x="223500" y="309094"/>
                  </a:cubicBezTo>
                  <a:cubicBezTo>
                    <a:pt x="242649" y="300978"/>
                    <a:pt x="259884" y="289397"/>
                    <a:pt x="274626" y="274625"/>
                  </a:cubicBezTo>
                  <a:cubicBezTo>
                    <a:pt x="289367" y="259822"/>
                    <a:pt x="301009" y="242618"/>
                    <a:pt x="309094" y="223469"/>
                  </a:cubicBezTo>
                  <a:cubicBezTo>
                    <a:pt x="317483" y="203651"/>
                    <a:pt x="321739" y="182587"/>
                    <a:pt x="321739" y="160854"/>
                  </a:cubicBezTo>
                  <a:cubicBezTo>
                    <a:pt x="321739" y="139121"/>
                    <a:pt x="317483" y="118088"/>
                    <a:pt x="309094" y="98239"/>
                  </a:cubicBezTo>
                  <a:cubicBezTo>
                    <a:pt x="301009" y="79090"/>
                    <a:pt x="289398" y="61856"/>
                    <a:pt x="274626" y="47114"/>
                  </a:cubicBezTo>
                  <a:cubicBezTo>
                    <a:pt x="259853" y="32372"/>
                    <a:pt x="242649" y="20731"/>
                    <a:pt x="223500" y="12645"/>
                  </a:cubicBezTo>
                  <a:cubicBezTo>
                    <a:pt x="203652" y="4256"/>
                    <a:pt x="182618" y="1"/>
                    <a:pt x="160885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1787525" y="-755050"/>
              <a:ext cx="6950775" cy="6951500"/>
            </a:xfrm>
            <a:custGeom>
              <a:avLst/>
              <a:gdLst/>
              <a:ahLst/>
              <a:cxnLst/>
              <a:rect l="l" t="t" r="r" b="b"/>
              <a:pathLst>
                <a:path w="278031" h="278060" extrusionOk="0">
                  <a:moveTo>
                    <a:pt x="139031" y="3800"/>
                  </a:moveTo>
                  <a:cubicBezTo>
                    <a:pt x="175141" y="3800"/>
                    <a:pt x="209123" y="17874"/>
                    <a:pt x="234656" y="43406"/>
                  </a:cubicBezTo>
                  <a:cubicBezTo>
                    <a:pt x="260188" y="68969"/>
                    <a:pt x="274231" y="102890"/>
                    <a:pt x="274231" y="139030"/>
                  </a:cubicBezTo>
                  <a:cubicBezTo>
                    <a:pt x="274231" y="175171"/>
                    <a:pt x="260188" y="209153"/>
                    <a:pt x="234656" y="234685"/>
                  </a:cubicBezTo>
                  <a:cubicBezTo>
                    <a:pt x="209093" y="260187"/>
                    <a:pt x="175110" y="274260"/>
                    <a:pt x="139031" y="274260"/>
                  </a:cubicBezTo>
                  <a:cubicBezTo>
                    <a:pt x="102921" y="274260"/>
                    <a:pt x="68969" y="260187"/>
                    <a:pt x="43406" y="234716"/>
                  </a:cubicBezTo>
                  <a:cubicBezTo>
                    <a:pt x="17904" y="209153"/>
                    <a:pt x="3831" y="175201"/>
                    <a:pt x="3831" y="139091"/>
                  </a:cubicBezTo>
                  <a:cubicBezTo>
                    <a:pt x="3831" y="102951"/>
                    <a:pt x="17904" y="68969"/>
                    <a:pt x="43406" y="43436"/>
                  </a:cubicBezTo>
                  <a:cubicBezTo>
                    <a:pt x="68969" y="17874"/>
                    <a:pt x="102921" y="3800"/>
                    <a:pt x="139031" y="3800"/>
                  </a:cubicBezTo>
                  <a:close/>
                  <a:moveTo>
                    <a:pt x="139031" y="1"/>
                  </a:moveTo>
                  <a:cubicBezTo>
                    <a:pt x="120246" y="1"/>
                    <a:pt x="102039" y="3709"/>
                    <a:pt x="84926" y="10943"/>
                  </a:cubicBezTo>
                  <a:cubicBezTo>
                    <a:pt x="68361" y="17934"/>
                    <a:pt x="53497" y="27995"/>
                    <a:pt x="40731" y="40761"/>
                  </a:cubicBezTo>
                  <a:cubicBezTo>
                    <a:pt x="27965" y="53497"/>
                    <a:pt x="17934" y="68361"/>
                    <a:pt x="10943" y="84926"/>
                  </a:cubicBezTo>
                  <a:cubicBezTo>
                    <a:pt x="3679" y="102069"/>
                    <a:pt x="1" y="120276"/>
                    <a:pt x="1" y="139030"/>
                  </a:cubicBezTo>
                  <a:cubicBezTo>
                    <a:pt x="1" y="157815"/>
                    <a:pt x="3679" y="176022"/>
                    <a:pt x="10943" y="193134"/>
                  </a:cubicBezTo>
                  <a:cubicBezTo>
                    <a:pt x="17934" y="209700"/>
                    <a:pt x="27965" y="224563"/>
                    <a:pt x="40731" y="237330"/>
                  </a:cubicBezTo>
                  <a:cubicBezTo>
                    <a:pt x="53497" y="250096"/>
                    <a:pt x="68361" y="260126"/>
                    <a:pt x="84926" y="267117"/>
                  </a:cubicBezTo>
                  <a:cubicBezTo>
                    <a:pt x="102039" y="274382"/>
                    <a:pt x="120246" y="278060"/>
                    <a:pt x="139031" y="278060"/>
                  </a:cubicBezTo>
                  <a:cubicBezTo>
                    <a:pt x="157785" y="278060"/>
                    <a:pt x="175992" y="274412"/>
                    <a:pt x="193135" y="267117"/>
                  </a:cubicBezTo>
                  <a:cubicBezTo>
                    <a:pt x="209670" y="260126"/>
                    <a:pt x="224534" y="250096"/>
                    <a:pt x="237300" y="237330"/>
                  </a:cubicBezTo>
                  <a:cubicBezTo>
                    <a:pt x="250066" y="224563"/>
                    <a:pt x="260097" y="209700"/>
                    <a:pt x="267088" y="193134"/>
                  </a:cubicBezTo>
                  <a:cubicBezTo>
                    <a:pt x="274352" y="176022"/>
                    <a:pt x="278030" y="157815"/>
                    <a:pt x="278030" y="139030"/>
                  </a:cubicBezTo>
                  <a:cubicBezTo>
                    <a:pt x="278030" y="120276"/>
                    <a:pt x="274352" y="102069"/>
                    <a:pt x="267088" y="84926"/>
                  </a:cubicBezTo>
                  <a:cubicBezTo>
                    <a:pt x="260097" y="68361"/>
                    <a:pt x="250066" y="53528"/>
                    <a:pt x="237300" y="40761"/>
                  </a:cubicBezTo>
                  <a:cubicBezTo>
                    <a:pt x="224534" y="27965"/>
                    <a:pt x="209701" y="17934"/>
                    <a:pt x="193135" y="10943"/>
                  </a:cubicBezTo>
                  <a:cubicBezTo>
                    <a:pt x="175992" y="3709"/>
                    <a:pt x="157785" y="1"/>
                    <a:pt x="139031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2333125" y="-208675"/>
              <a:ext cx="5859575" cy="5860300"/>
            </a:xfrm>
            <a:custGeom>
              <a:avLst/>
              <a:gdLst/>
              <a:ahLst/>
              <a:cxnLst/>
              <a:rect l="l" t="t" r="r" b="b"/>
              <a:pathLst>
                <a:path w="234383" h="234412" extrusionOk="0">
                  <a:moveTo>
                    <a:pt x="117207" y="3800"/>
                  </a:moveTo>
                  <a:cubicBezTo>
                    <a:pt x="147481" y="3800"/>
                    <a:pt x="175962" y="15593"/>
                    <a:pt x="197360" y="37022"/>
                  </a:cubicBezTo>
                  <a:cubicBezTo>
                    <a:pt x="218789" y="58390"/>
                    <a:pt x="230583" y="86901"/>
                    <a:pt x="230583" y="117175"/>
                  </a:cubicBezTo>
                  <a:cubicBezTo>
                    <a:pt x="230583" y="147449"/>
                    <a:pt x="218789" y="175930"/>
                    <a:pt x="197360" y="197359"/>
                  </a:cubicBezTo>
                  <a:cubicBezTo>
                    <a:pt x="175962" y="218788"/>
                    <a:pt x="147481" y="230551"/>
                    <a:pt x="117207" y="230551"/>
                  </a:cubicBezTo>
                  <a:cubicBezTo>
                    <a:pt x="86902" y="230551"/>
                    <a:pt x="58452" y="218788"/>
                    <a:pt x="37023" y="197359"/>
                  </a:cubicBezTo>
                  <a:cubicBezTo>
                    <a:pt x="15594" y="175960"/>
                    <a:pt x="3831" y="147480"/>
                    <a:pt x="3831" y="117175"/>
                  </a:cubicBezTo>
                  <a:cubicBezTo>
                    <a:pt x="3831" y="86901"/>
                    <a:pt x="15594" y="58451"/>
                    <a:pt x="37023" y="37022"/>
                  </a:cubicBezTo>
                  <a:cubicBezTo>
                    <a:pt x="58422" y="15593"/>
                    <a:pt x="86902" y="3800"/>
                    <a:pt x="117207" y="3800"/>
                  </a:cubicBezTo>
                  <a:close/>
                  <a:moveTo>
                    <a:pt x="117207" y="0"/>
                  </a:moveTo>
                  <a:cubicBezTo>
                    <a:pt x="85899" y="0"/>
                    <a:pt x="56446" y="12189"/>
                    <a:pt x="34318" y="34347"/>
                  </a:cubicBezTo>
                  <a:cubicBezTo>
                    <a:pt x="12220" y="56506"/>
                    <a:pt x="1" y="85898"/>
                    <a:pt x="1" y="117206"/>
                  </a:cubicBezTo>
                  <a:cubicBezTo>
                    <a:pt x="1" y="148513"/>
                    <a:pt x="12159" y="177966"/>
                    <a:pt x="34318" y="200094"/>
                  </a:cubicBezTo>
                  <a:cubicBezTo>
                    <a:pt x="56476" y="222192"/>
                    <a:pt x="85899" y="234411"/>
                    <a:pt x="117207" y="234411"/>
                  </a:cubicBezTo>
                  <a:cubicBezTo>
                    <a:pt x="148514" y="234411"/>
                    <a:pt x="177907" y="222162"/>
                    <a:pt x="200065" y="200064"/>
                  </a:cubicBezTo>
                  <a:cubicBezTo>
                    <a:pt x="222224" y="177936"/>
                    <a:pt x="234382" y="148483"/>
                    <a:pt x="234382" y="117175"/>
                  </a:cubicBezTo>
                  <a:cubicBezTo>
                    <a:pt x="234382" y="85868"/>
                    <a:pt x="222224" y="56445"/>
                    <a:pt x="200065" y="34317"/>
                  </a:cubicBezTo>
                  <a:cubicBezTo>
                    <a:pt x="177907" y="12189"/>
                    <a:pt x="148514" y="0"/>
                    <a:pt x="117207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2878750" y="336925"/>
              <a:ext cx="4768350" cy="4768325"/>
            </a:xfrm>
            <a:custGeom>
              <a:avLst/>
              <a:gdLst/>
              <a:ahLst/>
              <a:cxnLst/>
              <a:rect l="l" t="t" r="r" b="b"/>
              <a:pathLst>
                <a:path w="190734" h="190733" extrusionOk="0">
                  <a:moveTo>
                    <a:pt x="95382" y="3800"/>
                  </a:moveTo>
                  <a:cubicBezTo>
                    <a:pt x="119850" y="3800"/>
                    <a:pt x="142829" y="13344"/>
                    <a:pt x="160125" y="30609"/>
                  </a:cubicBezTo>
                  <a:cubicBezTo>
                    <a:pt x="177389" y="47904"/>
                    <a:pt x="186934" y="70883"/>
                    <a:pt x="186934" y="95351"/>
                  </a:cubicBezTo>
                  <a:cubicBezTo>
                    <a:pt x="186934" y="119820"/>
                    <a:pt x="177389" y="142799"/>
                    <a:pt x="160125" y="160094"/>
                  </a:cubicBezTo>
                  <a:cubicBezTo>
                    <a:pt x="142829" y="177389"/>
                    <a:pt x="119850" y="186933"/>
                    <a:pt x="95382" y="186933"/>
                  </a:cubicBezTo>
                  <a:cubicBezTo>
                    <a:pt x="70913" y="186933"/>
                    <a:pt x="47904" y="177389"/>
                    <a:pt x="30639" y="160094"/>
                  </a:cubicBezTo>
                  <a:cubicBezTo>
                    <a:pt x="13344" y="142829"/>
                    <a:pt x="3800" y="119789"/>
                    <a:pt x="3800" y="95351"/>
                  </a:cubicBezTo>
                  <a:cubicBezTo>
                    <a:pt x="3800" y="70944"/>
                    <a:pt x="13344" y="47904"/>
                    <a:pt x="30639" y="30609"/>
                  </a:cubicBezTo>
                  <a:cubicBezTo>
                    <a:pt x="47904" y="13344"/>
                    <a:pt x="70913" y="3800"/>
                    <a:pt x="95382" y="3800"/>
                  </a:cubicBezTo>
                  <a:close/>
                  <a:moveTo>
                    <a:pt x="95382" y="0"/>
                  </a:moveTo>
                  <a:cubicBezTo>
                    <a:pt x="69910" y="0"/>
                    <a:pt x="45928" y="9909"/>
                    <a:pt x="27934" y="27934"/>
                  </a:cubicBezTo>
                  <a:cubicBezTo>
                    <a:pt x="9909" y="45928"/>
                    <a:pt x="0" y="69880"/>
                    <a:pt x="0" y="95351"/>
                  </a:cubicBezTo>
                  <a:cubicBezTo>
                    <a:pt x="0" y="120853"/>
                    <a:pt x="9909" y="144805"/>
                    <a:pt x="27934" y="162799"/>
                  </a:cubicBezTo>
                  <a:cubicBezTo>
                    <a:pt x="45928" y="180793"/>
                    <a:pt x="69910" y="190733"/>
                    <a:pt x="95382" y="190733"/>
                  </a:cubicBezTo>
                  <a:cubicBezTo>
                    <a:pt x="120853" y="190733"/>
                    <a:pt x="144805" y="180793"/>
                    <a:pt x="162799" y="162799"/>
                  </a:cubicBezTo>
                  <a:cubicBezTo>
                    <a:pt x="180824" y="144805"/>
                    <a:pt x="190733" y="120823"/>
                    <a:pt x="190733" y="95351"/>
                  </a:cubicBezTo>
                  <a:cubicBezTo>
                    <a:pt x="190733" y="69910"/>
                    <a:pt x="180824" y="45928"/>
                    <a:pt x="162799" y="27934"/>
                  </a:cubicBezTo>
                  <a:cubicBezTo>
                    <a:pt x="144805" y="9909"/>
                    <a:pt x="120823" y="0"/>
                    <a:pt x="95382" y="0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3425100" y="883275"/>
              <a:ext cx="3675625" cy="3675625"/>
            </a:xfrm>
            <a:custGeom>
              <a:avLst/>
              <a:gdLst/>
              <a:ahLst/>
              <a:cxnLst/>
              <a:rect l="l" t="t" r="r" b="b"/>
              <a:pathLst>
                <a:path w="147025" h="147025" extrusionOk="0">
                  <a:moveTo>
                    <a:pt x="73528" y="3800"/>
                  </a:moveTo>
                  <a:cubicBezTo>
                    <a:pt x="111978" y="3800"/>
                    <a:pt x="143225" y="35047"/>
                    <a:pt x="143225" y="73497"/>
                  </a:cubicBezTo>
                  <a:cubicBezTo>
                    <a:pt x="143225" y="111948"/>
                    <a:pt x="111978" y="143225"/>
                    <a:pt x="73528" y="143225"/>
                  </a:cubicBezTo>
                  <a:cubicBezTo>
                    <a:pt x="35077" y="143225"/>
                    <a:pt x="3800" y="111948"/>
                    <a:pt x="3800" y="73497"/>
                  </a:cubicBezTo>
                  <a:cubicBezTo>
                    <a:pt x="3800" y="35047"/>
                    <a:pt x="35077" y="3800"/>
                    <a:pt x="73528" y="3800"/>
                  </a:cubicBezTo>
                  <a:close/>
                  <a:moveTo>
                    <a:pt x="73528" y="1"/>
                  </a:moveTo>
                  <a:cubicBezTo>
                    <a:pt x="32980" y="1"/>
                    <a:pt x="1" y="32950"/>
                    <a:pt x="1" y="73497"/>
                  </a:cubicBezTo>
                  <a:cubicBezTo>
                    <a:pt x="1" y="114045"/>
                    <a:pt x="32980" y="147024"/>
                    <a:pt x="73528" y="147024"/>
                  </a:cubicBezTo>
                  <a:cubicBezTo>
                    <a:pt x="114045" y="147024"/>
                    <a:pt x="147025" y="114045"/>
                    <a:pt x="147025" y="73497"/>
                  </a:cubicBezTo>
                  <a:cubicBezTo>
                    <a:pt x="147025" y="32950"/>
                    <a:pt x="114045" y="1"/>
                    <a:pt x="73528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3971475" y="1430400"/>
              <a:ext cx="2583650" cy="2583650"/>
            </a:xfrm>
            <a:custGeom>
              <a:avLst/>
              <a:gdLst/>
              <a:ahLst/>
              <a:cxnLst/>
              <a:rect l="l" t="t" r="r" b="b"/>
              <a:pathLst>
                <a:path w="103346" h="103346" extrusionOk="0">
                  <a:moveTo>
                    <a:pt x="51673" y="3739"/>
                  </a:moveTo>
                  <a:cubicBezTo>
                    <a:pt x="78056" y="3739"/>
                    <a:pt x="99546" y="25199"/>
                    <a:pt x="99546" y="51612"/>
                  </a:cubicBezTo>
                  <a:cubicBezTo>
                    <a:pt x="99546" y="78026"/>
                    <a:pt x="78056" y="99485"/>
                    <a:pt x="51673" y="99485"/>
                  </a:cubicBezTo>
                  <a:cubicBezTo>
                    <a:pt x="25259" y="99485"/>
                    <a:pt x="3800" y="78026"/>
                    <a:pt x="3800" y="51612"/>
                  </a:cubicBezTo>
                  <a:cubicBezTo>
                    <a:pt x="3800" y="25229"/>
                    <a:pt x="25259" y="3739"/>
                    <a:pt x="51673" y="3739"/>
                  </a:cubicBezTo>
                  <a:close/>
                  <a:moveTo>
                    <a:pt x="51673" y="1"/>
                  </a:moveTo>
                  <a:cubicBezTo>
                    <a:pt x="23162" y="1"/>
                    <a:pt x="0" y="23162"/>
                    <a:pt x="0" y="51673"/>
                  </a:cubicBezTo>
                  <a:cubicBezTo>
                    <a:pt x="0" y="80154"/>
                    <a:pt x="23162" y="103346"/>
                    <a:pt x="51673" y="103346"/>
                  </a:cubicBezTo>
                  <a:cubicBezTo>
                    <a:pt x="80154" y="103346"/>
                    <a:pt x="103345" y="80154"/>
                    <a:pt x="103345" y="51673"/>
                  </a:cubicBezTo>
                  <a:cubicBezTo>
                    <a:pt x="103345" y="23162"/>
                    <a:pt x="80154" y="1"/>
                    <a:pt x="51673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>
              <a:off x="4516300" y="1974475"/>
              <a:ext cx="1493225" cy="1493225"/>
            </a:xfrm>
            <a:custGeom>
              <a:avLst/>
              <a:gdLst/>
              <a:ahLst/>
              <a:cxnLst/>
              <a:rect l="l" t="t" r="r" b="b"/>
              <a:pathLst>
                <a:path w="59729" h="59729" extrusionOk="0">
                  <a:moveTo>
                    <a:pt x="29880" y="3800"/>
                  </a:moveTo>
                  <a:cubicBezTo>
                    <a:pt x="44227" y="3800"/>
                    <a:pt x="55929" y="15503"/>
                    <a:pt x="55929" y="29849"/>
                  </a:cubicBezTo>
                  <a:cubicBezTo>
                    <a:pt x="55929" y="44226"/>
                    <a:pt x="44227" y="55929"/>
                    <a:pt x="29880" y="55929"/>
                  </a:cubicBezTo>
                  <a:cubicBezTo>
                    <a:pt x="15503" y="55929"/>
                    <a:pt x="3800" y="44226"/>
                    <a:pt x="3800" y="29849"/>
                  </a:cubicBezTo>
                  <a:cubicBezTo>
                    <a:pt x="3800" y="15503"/>
                    <a:pt x="15503" y="3800"/>
                    <a:pt x="29880" y="3800"/>
                  </a:cubicBezTo>
                  <a:close/>
                  <a:moveTo>
                    <a:pt x="29880" y="1"/>
                  </a:moveTo>
                  <a:cubicBezTo>
                    <a:pt x="13405" y="1"/>
                    <a:pt x="1" y="13405"/>
                    <a:pt x="1" y="29849"/>
                  </a:cubicBezTo>
                  <a:cubicBezTo>
                    <a:pt x="1" y="46324"/>
                    <a:pt x="13405" y="59728"/>
                    <a:pt x="29880" y="59728"/>
                  </a:cubicBezTo>
                  <a:cubicBezTo>
                    <a:pt x="46354" y="59728"/>
                    <a:pt x="59728" y="46324"/>
                    <a:pt x="59728" y="29849"/>
                  </a:cubicBezTo>
                  <a:cubicBezTo>
                    <a:pt x="59728" y="13405"/>
                    <a:pt x="46324" y="1"/>
                    <a:pt x="29880" y="1"/>
                  </a:cubicBezTo>
                  <a:close/>
                </a:path>
              </a:pathLst>
            </a:custGeom>
            <a:solidFill>
              <a:srgbClr val="201A4A">
                <a:alpha val="172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9"/>
          <p:cNvGrpSpPr/>
          <p:nvPr/>
        </p:nvGrpSpPr>
        <p:grpSpPr>
          <a:xfrm>
            <a:off x="551187" y="193699"/>
            <a:ext cx="609540" cy="583574"/>
            <a:chOff x="3105300" y="593625"/>
            <a:chExt cx="256800" cy="245850"/>
          </a:xfrm>
        </p:grpSpPr>
        <p:sp>
          <p:nvSpPr>
            <p:cNvPr id="320" name="Google Shape;320;p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" name="Google Shape;324;p9"/>
          <p:cNvGrpSpPr/>
          <p:nvPr/>
        </p:nvGrpSpPr>
        <p:grpSpPr>
          <a:xfrm>
            <a:off x="3657878" y="4442802"/>
            <a:ext cx="631910" cy="457789"/>
            <a:chOff x="855125" y="679497"/>
            <a:chExt cx="254310" cy="184228"/>
          </a:xfrm>
        </p:grpSpPr>
        <p:sp>
          <p:nvSpPr>
            <p:cNvPr id="325" name="Google Shape;325;p9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9"/>
          <p:cNvGrpSpPr/>
          <p:nvPr/>
        </p:nvGrpSpPr>
        <p:grpSpPr>
          <a:xfrm>
            <a:off x="8184044" y="317575"/>
            <a:ext cx="498706" cy="477465"/>
            <a:chOff x="3105300" y="593625"/>
            <a:chExt cx="256800" cy="245850"/>
          </a:xfrm>
        </p:grpSpPr>
        <p:sp>
          <p:nvSpPr>
            <p:cNvPr id="329" name="Google Shape;329;p9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9"/>
          <p:cNvGrpSpPr/>
          <p:nvPr/>
        </p:nvGrpSpPr>
        <p:grpSpPr>
          <a:xfrm>
            <a:off x="8353512" y="4107552"/>
            <a:ext cx="456233" cy="335252"/>
            <a:chOff x="8353512" y="4107552"/>
            <a:chExt cx="456233" cy="335252"/>
          </a:xfrm>
        </p:grpSpPr>
        <p:sp>
          <p:nvSpPr>
            <p:cNvPr id="334" name="Google Shape;334;p9"/>
            <p:cNvSpPr/>
            <p:nvPr/>
          </p:nvSpPr>
          <p:spPr>
            <a:xfrm>
              <a:off x="8353512" y="4162027"/>
              <a:ext cx="159778" cy="158864"/>
            </a:xfrm>
            <a:custGeom>
              <a:avLst/>
              <a:gdLst/>
              <a:ahLst/>
              <a:cxnLst/>
              <a:rect l="l" t="t" r="r" b="b"/>
              <a:pathLst>
                <a:path w="3291" h="3272" extrusionOk="0">
                  <a:moveTo>
                    <a:pt x="0" y="0"/>
                  </a:moveTo>
                  <a:lnTo>
                    <a:pt x="0" y="3272"/>
                  </a:lnTo>
                  <a:lnTo>
                    <a:pt x="3291" y="3272"/>
                  </a:lnTo>
                  <a:lnTo>
                    <a:pt x="3291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8452315" y="4256216"/>
              <a:ext cx="185655" cy="186587"/>
            </a:xfrm>
            <a:custGeom>
              <a:avLst/>
              <a:gdLst/>
              <a:ahLst/>
              <a:cxnLst/>
              <a:rect l="l" t="t" r="r" b="b"/>
              <a:pathLst>
                <a:path w="3824" h="3843" extrusionOk="0">
                  <a:moveTo>
                    <a:pt x="1" y="0"/>
                  </a:moveTo>
                  <a:lnTo>
                    <a:pt x="1" y="3843"/>
                  </a:lnTo>
                  <a:lnTo>
                    <a:pt x="3824" y="3843"/>
                  </a:lnTo>
                  <a:lnTo>
                    <a:pt x="3824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8616710" y="4107552"/>
              <a:ext cx="193035" cy="193045"/>
            </a:xfrm>
            <a:custGeom>
              <a:avLst/>
              <a:gdLst/>
              <a:ahLst/>
              <a:cxnLst/>
              <a:rect l="l" t="t" r="r" b="b"/>
              <a:pathLst>
                <a:path w="3976" h="3976" extrusionOk="0">
                  <a:moveTo>
                    <a:pt x="0" y="0"/>
                  </a:moveTo>
                  <a:lnTo>
                    <a:pt x="0" y="3975"/>
                  </a:lnTo>
                  <a:lnTo>
                    <a:pt x="3976" y="3975"/>
                  </a:lnTo>
                  <a:lnTo>
                    <a:pt x="3976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9"/>
          <p:cNvGrpSpPr/>
          <p:nvPr/>
        </p:nvGrpSpPr>
        <p:grpSpPr>
          <a:xfrm>
            <a:off x="8682758" y="1527568"/>
            <a:ext cx="232368" cy="974453"/>
            <a:chOff x="2546733" y="2525280"/>
            <a:chExt cx="232368" cy="974453"/>
          </a:xfrm>
        </p:grpSpPr>
        <p:sp>
          <p:nvSpPr>
            <p:cNvPr id="338" name="Google Shape;338;p9"/>
            <p:cNvSpPr/>
            <p:nvPr/>
          </p:nvSpPr>
          <p:spPr>
            <a:xfrm>
              <a:off x="2688157" y="252528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2688157" y="270789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2688157" y="2890500"/>
              <a:ext cx="90944" cy="91712"/>
            </a:xfrm>
            <a:custGeom>
              <a:avLst/>
              <a:gdLst/>
              <a:ahLst/>
              <a:cxnLst/>
              <a:rect l="l" t="t" r="r" b="b"/>
              <a:pathLst>
                <a:path w="3904" h="3937" extrusionOk="0">
                  <a:moveTo>
                    <a:pt x="1935" y="0"/>
                  </a:moveTo>
                  <a:cubicBezTo>
                    <a:pt x="868" y="0"/>
                    <a:pt x="0" y="901"/>
                    <a:pt x="0" y="1968"/>
                  </a:cubicBezTo>
                  <a:cubicBezTo>
                    <a:pt x="0" y="3036"/>
                    <a:pt x="868" y="3936"/>
                    <a:pt x="1935" y="3936"/>
                  </a:cubicBezTo>
                  <a:cubicBezTo>
                    <a:pt x="3036" y="3936"/>
                    <a:pt x="3903" y="3036"/>
                    <a:pt x="3903" y="1968"/>
                  </a:cubicBezTo>
                  <a:cubicBezTo>
                    <a:pt x="3903" y="901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2546733" y="252528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867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03" y="3069"/>
                    <a:pt x="3937" y="1968"/>
                  </a:cubicBezTo>
                  <a:cubicBezTo>
                    <a:pt x="3937" y="867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2546733" y="270789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0"/>
                  </a:moveTo>
                  <a:cubicBezTo>
                    <a:pt x="901" y="0"/>
                    <a:pt x="0" y="901"/>
                    <a:pt x="0" y="1968"/>
                  </a:cubicBezTo>
                  <a:cubicBezTo>
                    <a:pt x="0" y="3069"/>
                    <a:pt x="901" y="3936"/>
                    <a:pt x="1968" y="3936"/>
                  </a:cubicBezTo>
                  <a:cubicBezTo>
                    <a:pt x="3003" y="3936"/>
                    <a:pt x="3937" y="3069"/>
                    <a:pt x="3937" y="1968"/>
                  </a:cubicBezTo>
                  <a:cubicBezTo>
                    <a:pt x="3937" y="901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2546733" y="2889707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36"/>
                    <a:pt x="901" y="3937"/>
                    <a:pt x="1968" y="3937"/>
                  </a:cubicBezTo>
                  <a:cubicBezTo>
                    <a:pt x="3003" y="3937"/>
                    <a:pt x="3937" y="3036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2688157" y="3043571"/>
              <a:ext cx="90944" cy="90944"/>
            </a:xfrm>
            <a:custGeom>
              <a:avLst/>
              <a:gdLst/>
              <a:ahLst/>
              <a:cxnLst/>
              <a:rect l="l" t="t" r="r" b="b"/>
              <a:pathLst>
                <a:path w="3904" h="3904" extrusionOk="0">
                  <a:moveTo>
                    <a:pt x="1935" y="0"/>
                  </a:moveTo>
                  <a:cubicBezTo>
                    <a:pt x="868" y="0"/>
                    <a:pt x="0" y="868"/>
                    <a:pt x="0" y="1935"/>
                  </a:cubicBezTo>
                  <a:cubicBezTo>
                    <a:pt x="0" y="3036"/>
                    <a:pt x="868" y="3903"/>
                    <a:pt x="1935" y="3903"/>
                  </a:cubicBezTo>
                  <a:cubicBezTo>
                    <a:pt x="3036" y="3903"/>
                    <a:pt x="3903" y="3036"/>
                    <a:pt x="3903" y="1935"/>
                  </a:cubicBezTo>
                  <a:cubicBezTo>
                    <a:pt x="3903" y="868"/>
                    <a:pt x="3036" y="0"/>
                    <a:pt x="19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2688157" y="322538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2688157" y="3407998"/>
              <a:ext cx="90944" cy="91736"/>
            </a:xfrm>
            <a:custGeom>
              <a:avLst/>
              <a:gdLst/>
              <a:ahLst/>
              <a:cxnLst/>
              <a:rect l="l" t="t" r="r" b="b"/>
              <a:pathLst>
                <a:path w="3904" h="3938" extrusionOk="0">
                  <a:moveTo>
                    <a:pt x="1935" y="1"/>
                  </a:moveTo>
                  <a:cubicBezTo>
                    <a:pt x="868" y="1"/>
                    <a:pt x="0" y="902"/>
                    <a:pt x="0" y="1969"/>
                  </a:cubicBezTo>
                  <a:cubicBezTo>
                    <a:pt x="0" y="3070"/>
                    <a:pt x="868" y="3937"/>
                    <a:pt x="1935" y="3937"/>
                  </a:cubicBezTo>
                  <a:cubicBezTo>
                    <a:pt x="3036" y="3937"/>
                    <a:pt x="3903" y="3070"/>
                    <a:pt x="3903" y="1969"/>
                  </a:cubicBezTo>
                  <a:cubicBezTo>
                    <a:pt x="3903" y="902"/>
                    <a:pt x="3036" y="1"/>
                    <a:pt x="19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2546733" y="3043571"/>
              <a:ext cx="91712" cy="90944"/>
            </a:xfrm>
            <a:custGeom>
              <a:avLst/>
              <a:gdLst/>
              <a:ahLst/>
              <a:cxnLst/>
              <a:rect l="l" t="t" r="r" b="b"/>
              <a:pathLst>
                <a:path w="3937" h="3904" extrusionOk="0">
                  <a:moveTo>
                    <a:pt x="1968" y="0"/>
                  </a:moveTo>
                  <a:cubicBezTo>
                    <a:pt x="901" y="0"/>
                    <a:pt x="0" y="868"/>
                    <a:pt x="0" y="1935"/>
                  </a:cubicBezTo>
                  <a:cubicBezTo>
                    <a:pt x="0" y="3036"/>
                    <a:pt x="901" y="3903"/>
                    <a:pt x="1968" y="3903"/>
                  </a:cubicBezTo>
                  <a:cubicBezTo>
                    <a:pt x="3003" y="3903"/>
                    <a:pt x="3903" y="3036"/>
                    <a:pt x="3937" y="1935"/>
                  </a:cubicBezTo>
                  <a:cubicBezTo>
                    <a:pt x="3937" y="868"/>
                    <a:pt x="3069" y="0"/>
                    <a:pt x="1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2546733" y="3224620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868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103"/>
                    <a:pt x="3937" y="1969"/>
                  </a:cubicBezTo>
                  <a:cubicBezTo>
                    <a:pt x="3937" y="868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2546733" y="3407229"/>
              <a:ext cx="91712" cy="91712"/>
            </a:xfrm>
            <a:custGeom>
              <a:avLst/>
              <a:gdLst/>
              <a:ahLst/>
              <a:cxnLst/>
              <a:rect l="l" t="t" r="r" b="b"/>
              <a:pathLst>
                <a:path w="3937" h="3937" extrusionOk="0">
                  <a:moveTo>
                    <a:pt x="1968" y="1"/>
                  </a:moveTo>
                  <a:cubicBezTo>
                    <a:pt x="901" y="1"/>
                    <a:pt x="0" y="901"/>
                    <a:pt x="0" y="1969"/>
                  </a:cubicBezTo>
                  <a:cubicBezTo>
                    <a:pt x="0" y="3069"/>
                    <a:pt x="901" y="3937"/>
                    <a:pt x="1968" y="3937"/>
                  </a:cubicBezTo>
                  <a:cubicBezTo>
                    <a:pt x="3003" y="3937"/>
                    <a:pt x="3903" y="3069"/>
                    <a:pt x="3937" y="1969"/>
                  </a:cubicBezTo>
                  <a:cubicBezTo>
                    <a:pt x="3937" y="901"/>
                    <a:pt x="3069" y="1"/>
                    <a:pt x="19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50;p9"/>
          <p:cNvGrpSpPr/>
          <p:nvPr/>
        </p:nvGrpSpPr>
        <p:grpSpPr>
          <a:xfrm>
            <a:off x="4713835" y="193704"/>
            <a:ext cx="518269" cy="328105"/>
            <a:chOff x="783960" y="4261704"/>
            <a:chExt cx="518269" cy="328105"/>
          </a:xfrm>
        </p:grpSpPr>
        <p:sp>
          <p:nvSpPr>
            <p:cNvPr id="351" name="Google Shape;351;p9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2" name="Google Shape;352;p9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353" name="Google Shape;353;p9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0"/>
          <p:cNvSpPr txBox="1">
            <a:spLocks noGrp="1"/>
          </p:cNvSpPr>
          <p:nvPr>
            <p:ph type="title"/>
          </p:nvPr>
        </p:nvSpPr>
        <p:spPr>
          <a:xfrm>
            <a:off x="1172550" y="3692925"/>
            <a:ext cx="6798900" cy="8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59" name="Google Shape;359;p10"/>
          <p:cNvGrpSpPr/>
          <p:nvPr/>
        </p:nvGrpSpPr>
        <p:grpSpPr>
          <a:xfrm>
            <a:off x="301700" y="494646"/>
            <a:ext cx="535664" cy="317725"/>
            <a:chOff x="5182025" y="464396"/>
            <a:chExt cx="535664" cy="317725"/>
          </a:xfrm>
        </p:grpSpPr>
        <p:sp>
          <p:nvSpPr>
            <p:cNvPr id="360" name="Google Shape;360;p10"/>
            <p:cNvSpPr/>
            <p:nvPr/>
          </p:nvSpPr>
          <p:spPr>
            <a:xfrm>
              <a:off x="5534801" y="464396"/>
              <a:ext cx="182888" cy="183820"/>
            </a:xfrm>
            <a:custGeom>
              <a:avLst/>
              <a:gdLst/>
              <a:ahLst/>
              <a:cxnLst/>
              <a:rect l="l" t="t" r="r" b="b"/>
              <a:pathLst>
                <a:path w="3767" h="3786" extrusionOk="0">
                  <a:moveTo>
                    <a:pt x="0" y="1"/>
                  </a:moveTo>
                  <a:lnTo>
                    <a:pt x="0" y="3786"/>
                  </a:lnTo>
                  <a:lnTo>
                    <a:pt x="3767" y="3786"/>
                  </a:lnTo>
                  <a:lnTo>
                    <a:pt x="376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0"/>
            <p:cNvSpPr/>
            <p:nvPr/>
          </p:nvSpPr>
          <p:spPr>
            <a:xfrm>
              <a:off x="5389826" y="574268"/>
              <a:ext cx="207794" cy="207853"/>
            </a:xfrm>
            <a:custGeom>
              <a:avLst/>
              <a:gdLst/>
              <a:ahLst/>
              <a:cxnLst/>
              <a:rect l="l" t="t" r="r" b="b"/>
              <a:pathLst>
                <a:path w="4280" h="4281" extrusionOk="0">
                  <a:moveTo>
                    <a:pt x="0" y="1"/>
                  </a:moveTo>
                  <a:lnTo>
                    <a:pt x="0" y="4281"/>
                  </a:lnTo>
                  <a:lnTo>
                    <a:pt x="4280" y="4281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0"/>
            <p:cNvSpPr/>
            <p:nvPr/>
          </p:nvSpPr>
          <p:spPr>
            <a:xfrm>
              <a:off x="5182025" y="510568"/>
              <a:ext cx="110840" cy="110894"/>
            </a:xfrm>
            <a:custGeom>
              <a:avLst/>
              <a:gdLst/>
              <a:ahLst/>
              <a:cxnLst/>
              <a:rect l="l" t="t" r="r" b="b"/>
              <a:pathLst>
                <a:path w="2283" h="2284" extrusionOk="0">
                  <a:moveTo>
                    <a:pt x="0" y="1"/>
                  </a:moveTo>
                  <a:lnTo>
                    <a:pt x="0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" name="Google Shape;363;p10"/>
          <p:cNvGrpSpPr/>
          <p:nvPr/>
        </p:nvGrpSpPr>
        <p:grpSpPr>
          <a:xfrm>
            <a:off x="159610" y="2603391"/>
            <a:ext cx="365869" cy="328105"/>
            <a:chOff x="7194285" y="1228366"/>
            <a:chExt cx="365869" cy="328105"/>
          </a:xfrm>
        </p:grpSpPr>
        <p:sp>
          <p:nvSpPr>
            <p:cNvPr id="364" name="Google Shape;364;p10"/>
            <p:cNvSpPr/>
            <p:nvPr/>
          </p:nvSpPr>
          <p:spPr>
            <a:xfrm>
              <a:off x="7474434" y="1291960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0"/>
            <p:cNvSpPr/>
            <p:nvPr/>
          </p:nvSpPr>
          <p:spPr>
            <a:xfrm>
              <a:off x="7315920" y="1470723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0"/>
            <p:cNvSpPr/>
            <p:nvPr/>
          </p:nvSpPr>
          <p:spPr>
            <a:xfrm>
              <a:off x="7293820" y="1228366"/>
              <a:ext cx="15691" cy="213817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0"/>
            <p:cNvSpPr/>
            <p:nvPr/>
          </p:nvSpPr>
          <p:spPr>
            <a:xfrm>
              <a:off x="7194285" y="1326989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8" name="Google Shape;368;p10"/>
          <p:cNvGrpSpPr/>
          <p:nvPr/>
        </p:nvGrpSpPr>
        <p:grpSpPr>
          <a:xfrm>
            <a:off x="8584171" y="1398312"/>
            <a:ext cx="355724" cy="1888212"/>
            <a:chOff x="124471" y="1153724"/>
            <a:chExt cx="355724" cy="1888212"/>
          </a:xfrm>
        </p:grpSpPr>
        <p:sp>
          <p:nvSpPr>
            <p:cNvPr id="369" name="Google Shape;369;p10"/>
            <p:cNvSpPr/>
            <p:nvPr/>
          </p:nvSpPr>
          <p:spPr>
            <a:xfrm>
              <a:off x="224005" y="1153724"/>
              <a:ext cx="15691" cy="212906"/>
            </a:xfrm>
            <a:custGeom>
              <a:avLst/>
              <a:gdLst/>
              <a:ahLst/>
              <a:cxnLst/>
              <a:rect l="l" t="t" r="r" b="b"/>
              <a:pathLst>
                <a:path w="568" h="7707" extrusionOk="0">
                  <a:moveTo>
                    <a:pt x="267" y="1"/>
                  </a:moveTo>
                  <a:cubicBezTo>
                    <a:pt x="100" y="1"/>
                    <a:pt x="0" y="101"/>
                    <a:pt x="0" y="268"/>
                  </a:cubicBezTo>
                  <a:lnTo>
                    <a:pt x="0" y="7406"/>
                  </a:lnTo>
                  <a:cubicBezTo>
                    <a:pt x="0" y="7573"/>
                    <a:pt x="100" y="7706"/>
                    <a:pt x="267" y="7706"/>
                  </a:cubicBezTo>
                  <a:cubicBezTo>
                    <a:pt x="400" y="7706"/>
                    <a:pt x="534" y="7573"/>
                    <a:pt x="567" y="7406"/>
                  </a:cubicBezTo>
                  <a:lnTo>
                    <a:pt x="567" y="268"/>
                  </a:lnTo>
                  <a:cubicBezTo>
                    <a:pt x="567" y="101"/>
                    <a:pt x="434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0"/>
            <p:cNvSpPr/>
            <p:nvPr/>
          </p:nvSpPr>
          <p:spPr>
            <a:xfrm>
              <a:off x="124471" y="1251407"/>
              <a:ext cx="212906" cy="15691"/>
            </a:xfrm>
            <a:custGeom>
              <a:avLst/>
              <a:gdLst/>
              <a:ahLst/>
              <a:cxnLst/>
              <a:rect l="l" t="t" r="r" b="b"/>
              <a:pathLst>
                <a:path w="7707" h="568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468"/>
                    <a:pt x="134" y="568"/>
                    <a:pt x="301" y="568"/>
                  </a:cubicBezTo>
                  <a:lnTo>
                    <a:pt x="7439" y="568"/>
                  </a:lnTo>
                  <a:cubicBezTo>
                    <a:pt x="7606" y="568"/>
                    <a:pt x="7706" y="468"/>
                    <a:pt x="7706" y="301"/>
                  </a:cubicBezTo>
                  <a:cubicBezTo>
                    <a:pt x="7706" y="101"/>
                    <a:pt x="7606" y="1"/>
                    <a:pt x="7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0"/>
            <p:cNvSpPr/>
            <p:nvPr/>
          </p:nvSpPr>
          <p:spPr>
            <a:xfrm>
              <a:off x="323843" y="1395556"/>
              <a:ext cx="155446" cy="160916"/>
            </a:xfrm>
            <a:custGeom>
              <a:avLst/>
              <a:gdLst/>
              <a:ahLst/>
              <a:cxnLst/>
              <a:rect l="l" t="t" r="r" b="b"/>
              <a:pathLst>
                <a:path w="5627" h="5825" extrusionOk="0">
                  <a:moveTo>
                    <a:pt x="673" y="0"/>
                  </a:moveTo>
                  <a:cubicBezTo>
                    <a:pt x="305" y="0"/>
                    <a:pt x="1" y="343"/>
                    <a:pt x="55" y="754"/>
                  </a:cubicBezTo>
                  <a:lnTo>
                    <a:pt x="623" y="5290"/>
                  </a:lnTo>
                  <a:cubicBezTo>
                    <a:pt x="669" y="5613"/>
                    <a:pt x="955" y="5825"/>
                    <a:pt x="1248" y="5825"/>
                  </a:cubicBezTo>
                  <a:cubicBezTo>
                    <a:pt x="1378" y="5825"/>
                    <a:pt x="1510" y="5783"/>
                    <a:pt x="1623" y="5690"/>
                  </a:cubicBezTo>
                  <a:lnTo>
                    <a:pt x="5259" y="2922"/>
                  </a:lnTo>
                  <a:cubicBezTo>
                    <a:pt x="5626" y="2622"/>
                    <a:pt x="5526" y="2021"/>
                    <a:pt x="5126" y="1821"/>
                  </a:cubicBezTo>
                  <a:lnTo>
                    <a:pt x="923" y="53"/>
                  </a:lnTo>
                  <a:cubicBezTo>
                    <a:pt x="839" y="17"/>
                    <a:pt x="754" y="0"/>
                    <a:pt x="6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0"/>
            <p:cNvSpPr/>
            <p:nvPr/>
          </p:nvSpPr>
          <p:spPr>
            <a:xfrm>
              <a:off x="250712" y="2821681"/>
              <a:ext cx="69145" cy="69118"/>
            </a:xfrm>
            <a:custGeom>
              <a:avLst/>
              <a:gdLst/>
              <a:ahLst/>
              <a:cxnLst/>
              <a:rect l="l" t="t" r="r" b="b"/>
              <a:pathLst>
                <a:path w="2503" h="2502" extrusionOk="0">
                  <a:moveTo>
                    <a:pt x="1268" y="0"/>
                  </a:moveTo>
                  <a:cubicBezTo>
                    <a:pt x="534" y="0"/>
                    <a:pt x="1" y="534"/>
                    <a:pt x="1" y="1234"/>
                  </a:cubicBezTo>
                  <a:cubicBezTo>
                    <a:pt x="1" y="1968"/>
                    <a:pt x="534" y="2502"/>
                    <a:pt x="1268" y="2502"/>
                  </a:cubicBezTo>
                  <a:cubicBezTo>
                    <a:pt x="1969" y="2502"/>
                    <a:pt x="2502" y="1968"/>
                    <a:pt x="2502" y="1234"/>
                  </a:cubicBezTo>
                  <a:cubicBezTo>
                    <a:pt x="2502" y="534"/>
                    <a:pt x="1935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0"/>
            <p:cNvSpPr/>
            <p:nvPr/>
          </p:nvSpPr>
          <p:spPr>
            <a:xfrm>
              <a:off x="394474" y="2956216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68" y="0"/>
                  </a:moveTo>
                  <a:cubicBezTo>
                    <a:pt x="734" y="0"/>
                    <a:pt x="0" y="701"/>
                    <a:pt x="0" y="1535"/>
                  </a:cubicBezTo>
                  <a:cubicBezTo>
                    <a:pt x="0" y="2369"/>
                    <a:pt x="734" y="3102"/>
                    <a:pt x="1568" y="3102"/>
                  </a:cubicBezTo>
                  <a:cubicBezTo>
                    <a:pt x="2402" y="3102"/>
                    <a:pt x="3102" y="2369"/>
                    <a:pt x="3102" y="1535"/>
                  </a:cubicBezTo>
                  <a:cubicBezTo>
                    <a:pt x="3102" y="667"/>
                    <a:pt x="2402" y="0"/>
                    <a:pt x="15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0"/>
          <p:cNvGrpSpPr/>
          <p:nvPr/>
        </p:nvGrpSpPr>
        <p:grpSpPr>
          <a:xfrm>
            <a:off x="8179187" y="3570224"/>
            <a:ext cx="609540" cy="583574"/>
            <a:chOff x="3105300" y="593625"/>
            <a:chExt cx="256800" cy="245850"/>
          </a:xfrm>
        </p:grpSpPr>
        <p:sp>
          <p:nvSpPr>
            <p:cNvPr id="375" name="Google Shape;375;p10"/>
            <p:cNvSpPr/>
            <p:nvPr/>
          </p:nvSpPr>
          <p:spPr>
            <a:xfrm>
              <a:off x="3130975" y="695850"/>
              <a:ext cx="109875" cy="109875"/>
            </a:xfrm>
            <a:custGeom>
              <a:avLst/>
              <a:gdLst/>
              <a:ahLst/>
              <a:cxnLst/>
              <a:rect l="l" t="t" r="r" b="b"/>
              <a:pathLst>
                <a:path w="4395" h="4395" extrusionOk="0">
                  <a:moveTo>
                    <a:pt x="1" y="1"/>
                  </a:moveTo>
                  <a:lnTo>
                    <a:pt x="1" y="4394"/>
                  </a:lnTo>
                  <a:lnTo>
                    <a:pt x="4394" y="4394"/>
                  </a:lnTo>
                  <a:lnTo>
                    <a:pt x="439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0"/>
            <p:cNvSpPr/>
            <p:nvPr/>
          </p:nvSpPr>
          <p:spPr>
            <a:xfrm>
              <a:off x="3202300" y="765275"/>
              <a:ext cx="74200" cy="74200"/>
            </a:xfrm>
            <a:custGeom>
              <a:avLst/>
              <a:gdLst/>
              <a:ahLst/>
              <a:cxnLst/>
              <a:rect l="l" t="t" r="r" b="b"/>
              <a:pathLst>
                <a:path w="2968" h="2968" extrusionOk="0">
                  <a:moveTo>
                    <a:pt x="1" y="1"/>
                  </a:moveTo>
                  <a:lnTo>
                    <a:pt x="1" y="2968"/>
                  </a:lnTo>
                  <a:lnTo>
                    <a:pt x="2968" y="2968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0"/>
            <p:cNvSpPr/>
            <p:nvPr/>
          </p:nvSpPr>
          <p:spPr>
            <a:xfrm>
              <a:off x="3293125" y="652575"/>
              <a:ext cx="68975" cy="68975"/>
            </a:xfrm>
            <a:custGeom>
              <a:avLst/>
              <a:gdLst/>
              <a:ahLst/>
              <a:cxnLst/>
              <a:rect l="l" t="t" r="r" b="b"/>
              <a:pathLst>
                <a:path w="2759" h="2759" extrusionOk="0">
                  <a:moveTo>
                    <a:pt x="1" y="1"/>
                  </a:moveTo>
                  <a:lnTo>
                    <a:pt x="1" y="2759"/>
                  </a:lnTo>
                  <a:lnTo>
                    <a:pt x="2759" y="2759"/>
                  </a:lnTo>
                  <a:lnTo>
                    <a:pt x="2759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0"/>
            <p:cNvSpPr/>
            <p:nvPr/>
          </p:nvSpPr>
          <p:spPr>
            <a:xfrm>
              <a:off x="3105300" y="593625"/>
              <a:ext cx="35675" cy="35675"/>
            </a:xfrm>
            <a:custGeom>
              <a:avLst/>
              <a:gdLst/>
              <a:ahLst/>
              <a:cxnLst/>
              <a:rect l="l" t="t" r="r" b="b"/>
              <a:pathLst>
                <a:path w="1427" h="1427" extrusionOk="0">
                  <a:moveTo>
                    <a:pt x="0" y="0"/>
                  </a:moveTo>
                  <a:lnTo>
                    <a:pt x="0" y="1427"/>
                  </a:lnTo>
                  <a:lnTo>
                    <a:pt x="1427" y="1427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044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rbitron"/>
              <a:buNone/>
              <a:defRPr sz="32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uprum"/>
              <a:buNone/>
              <a:defRPr sz="3500" b="1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●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○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Char char="■"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3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373" name="Google Shape;1373;p3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5" Type="http://schemas.openxmlformats.org/officeDocument/2006/relationships/hyperlink" Target="https://habr.com/ru/articles/749764/" TargetMode="External"/><Relationship Id="rId4" Type="http://schemas.openxmlformats.org/officeDocument/2006/relationships/hyperlink" Target="https://python-course.readthedocs.io/projects/elementary/en/latest/lessons/18-pygame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Dark Black Ipados Ipad Wallpaper - HD iPad Wallpapers 4k iPad Wallpapers 5k  free download iPad Pro,iPad Mini,iPad Air,iOS,iPadOS,Parallax,iPad retina  Wallpapers">
            <a:extLst>
              <a:ext uri="{FF2B5EF4-FFF2-40B4-BE49-F238E27FC236}">
                <a16:creationId xmlns:a16="http://schemas.microsoft.com/office/drawing/2014/main" id="{C3403379-B861-EDDD-D53C-4BC20BC65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92" y="0"/>
            <a:ext cx="9137992" cy="5143500"/>
          </a:xfrm>
          <a:prstGeom prst="rect">
            <a:avLst/>
          </a:prstGeom>
        </p:spPr>
      </p:pic>
      <p:sp>
        <p:nvSpPr>
          <p:cNvPr id="1382" name="Google Shape;1382;p35"/>
          <p:cNvSpPr txBox="1">
            <a:spLocks noGrp="1"/>
          </p:cNvSpPr>
          <p:nvPr>
            <p:ph type="ctrTitle"/>
          </p:nvPr>
        </p:nvSpPr>
        <p:spPr>
          <a:xfrm>
            <a:off x="713100" y="1166625"/>
            <a:ext cx="4640100" cy="223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6000" dirty="0">
                <a:solidFill>
                  <a:schemeClr val="accent1"/>
                </a:solidFill>
                <a:latin typeface="OrbitronModern Love (полужирный"/>
              </a:rPr>
              <a:t>3D </a:t>
            </a:r>
            <a:r>
              <a:rPr lang="en" sz="6000" dirty="0" err="1">
                <a:solidFill>
                  <a:schemeClr val="accent1"/>
                </a:solidFill>
                <a:latin typeface="OrbitronModern Love (полужирный"/>
              </a:rPr>
              <a:t>игра</a:t>
            </a:r>
            <a:r>
              <a:rPr lang="en" sz="6000" dirty="0">
                <a:solidFill>
                  <a:schemeClr val="accent1"/>
                </a:solidFill>
                <a:latin typeface="OrbitronModern Love (полужирный"/>
              </a:rPr>
              <a:t> </a:t>
            </a:r>
            <a:r>
              <a:rPr lang="en" sz="6000" dirty="0" err="1">
                <a:solidFill>
                  <a:schemeClr val="accent1"/>
                </a:solidFill>
                <a:latin typeface="OrbitronModern Love (полужирный"/>
              </a:rPr>
              <a:t>на</a:t>
            </a:r>
            <a:r>
              <a:rPr lang="en" sz="6000" dirty="0">
                <a:solidFill>
                  <a:schemeClr val="accent1"/>
                </a:solidFill>
                <a:latin typeface="OrbitronModern Love (полужирный"/>
              </a:rPr>
              <a:t> </a:t>
            </a:r>
            <a:r>
              <a:rPr lang="en" sz="6000" dirty="0" err="1">
                <a:solidFill>
                  <a:schemeClr val="accent1"/>
                </a:solidFill>
                <a:latin typeface="OrbitronModern Love (полужирный"/>
              </a:rPr>
              <a:t>pygame</a:t>
            </a:r>
            <a:endParaRPr lang="en" sz="6000" dirty="0">
              <a:solidFill>
                <a:schemeClr val="accent1"/>
              </a:solidFill>
              <a:latin typeface="OrbitronModern Love (полужирный"/>
            </a:endParaRPr>
          </a:p>
        </p:txBody>
      </p:sp>
      <p:grpSp>
        <p:nvGrpSpPr>
          <p:cNvPr id="1383" name="Google Shape;1383;p35"/>
          <p:cNvGrpSpPr/>
          <p:nvPr/>
        </p:nvGrpSpPr>
        <p:grpSpPr>
          <a:xfrm>
            <a:off x="5063927" y="191833"/>
            <a:ext cx="4239293" cy="4929688"/>
            <a:chOff x="5063927" y="191833"/>
            <a:chExt cx="4239293" cy="4929688"/>
          </a:xfrm>
        </p:grpSpPr>
        <p:sp>
          <p:nvSpPr>
            <p:cNvPr id="1384" name="Google Shape;1384;p35"/>
            <p:cNvSpPr/>
            <p:nvPr/>
          </p:nvSpPr>
          <p:spPr>
            <a:xfrm>
              <a:off x="5080530" y="679807"/>
              <a:ext cx="859773" cy="928891"/>
            </a:xfrm>
            <a:custGeom>
              <a:avLst/>
              <a:gdLst/>
              <a:ahLst/>
              <a:cxnLst/>
              <a:rect l="l" t="t" r="r" b="b"/>
              <a:pathLst>
                <a:path w="31123" h="33625" extrusionOk="0">
                  <a:moveTo>
                    <a:pt x="2402" y="0"/>
                  </a:moveTo>
                  <a:cubicBezTo>
                    <a:pt x="1101" y="0"/>
                    <a:pt x="0" y="1068"/>
                    <a:pt x="0" y="2402"/>
                  </a:cubicBezTo>
                  <a:lnTo>
                    <a:pt x="0" y="31256"/>
                  </a:lnTo>
                  <a:cubicBezTo>
                    <a:pt x="0" y="32557"/>
                    <a:pt x="1034" y="33624"/>
                    <a:pt x="2402" y="33624"/>
                  </a:cubicBezTo>
                  <a:lnTo>
                    <a:pt x="28687" y="33624"/>
                  </a:lnTo>
                  <a:cubicBezTo>
                    <a:pt x="30022" y="33624"/>
                    <a:pt x="31122" y="32557"/>
                    <a:pt x="31122" y="31256"/>
                  </a:cubicBezTo>
                  <a:lnTo>
                    <a:pt x="31122" y="2402"/>
                  </a:lnTo>
                  <a:cubicBezTo>
                    <a:pt x="31122" y="1101"/>
                    <a:pt x="30088" y="0"/>
                    <a:pt x="287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5"/>
            <p:cNvSpPr/>
            <p:nvPr/>
          </p:nvSpPr>
          <p:spPr>
            <a:xfrm>
              <a:off x="5124759" y="641103"/>
              <a:ext cx="858861" cy="928891"/>
            </a:xfrm>
            <a:custGeom>
              <a:avLst/>
              <a:gdLst/>
              <a:ahLst/>
              <a:cxnLst/>
              <a:rect l="l" t="t" r="r" b="b"/>
              <a:pathLst>
                <a:path w="31090" h="33625" extrusionOk="0">
                  <a:moveTo>
                    <a:pt x="2369" y="0"/>
                  </a:moveTo>
                  <a:cubicBezTo>
                    <a:pt x="1068" y="0"/>
                    <a:pt x="0" y="1034"/>
                    <a:pt x="0" y="2369"/>
                  </a:cubicBezTo>
                  <a:lnTo>
                    <a:pt x="0" y="31223"/>
                  </a:lnTo>
                  <a:cubicBezTo>
                    <a:pt x="0" y="32524"/>
                    <a:pt x="1034" y="33624"/>
                    <a:pt x="2369" y="33624"/>
                  </a:cubicBezTo>
                  <a:lnTo>
                    <a:pt x="28721" y="33624"/>
                  </a:lnTo>
                  <a:cubicBezTo>
                    <a:pt x="30022" y="33624"/>
                    <a:pt x="31089" y="32524"/>
                    <a:pt x="31089" y="31223"/>
                  </a:cubicBezTo>
                  <a:lnTo>
                    <a:pt x="31089" y="2369"/>
                  </a:lnTo>
                  <a:cubicBezTo>
                    <a:pt x="31089" y="1068"/>
                    <a:pt x="30055" y="0"/>
                    <a:pt x="28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5"/>
            <p:cNvSpPr/>
            <p:nvPr/>
          </p:nvSpPr>
          <p:spPr>
            <a:xfrm>
              <a:off x="5195701" y="732322"/>
              <a:ext cx="317964" cy="745516"/>
            </a:xfrm>
            <a:custGeom>
              <a:avLst/>
              <a:gdLst/>
              <a:ahLst/>
              <a:cxnLst/>
              <a:rect l="l" t="t" r="r" b="b"/>
              <a:pathLst>
                <a:path w="11510" h="26987" extrusionOk="0">
                  <a:moveTo>
                    <a:pt x="2136" y="1"/>
                  </a:moveTo>
                  <a:cubicBezTo>
                    <a:pt x="968" y="1"/>
                    <a:pt x="1" y="968"/>
                    <a:pt x="1" y="2102"/>
                  </a:cubicBezTo>
                  <a:lnTo>
                    <a:pt x="1" y="24852"/>
                  </a:lnTo>
                  <a:cubicBezTo>
                    <a:pt x="1" y="26019"/>
                    <a:pt x="968" y="26987"/>
                    <a:pt x="2136" y="26987"/>
                  </a:cubicBezTo>
                  <a:lnTo>
                    <a:pt x="9408" y="26987"/>
                  </a:lnTo>
                  <a:cubicBezTo>
                    <a:pt x="10575" y="26987"/>
                    <a:pt x="11476" y="26019"/>
                    <a:pt x="11509" y="24852"/>
                  </a:cubicBezTo>
                  <a:lnTo>
                    <a:pt x="11509" y="2102"/>
                  </a:lnTo>
                  <a:cubicBezTo>
                    <a:pt x="11509" y="935"/>
                    <a:pt x="10575" y="1"/>
                    <a:pt x="94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5"/>
            <p:cNvSpPr/>
            <p:nvPr/>
          </p:nvSpPr>
          <p:spPr>
            <a:xfrm>
              <a:off x="5586434" y="778401"/>
              <a:ext cx="325312" cy="13840"/>
            </a:xfrm>
            <a:custGeom>
              <a:avLst/>
              <a:gdLst/>
              <a:ahLst/>
              <a:cxnLst/>
              <a:rect l="l" t="t" r="r" b="b"/>
              <a:pathLst>
                <a:path w="11776" h="501" extrusionOk="0">
                  <a:moveTo>
                    <a:pt x="267" y="1"/>
                  </a:moveTo>
                  <a:cubicBezTo>
                    <a:pt x="134" y="1"/>
                    <a:pt x="0" y="134"/>
                    <a:pt x="0" y="234"/>
                  </a:cubicBezTo>
                  <a:cubicBezTo>
                    <a:pt x="0" y="367"/>
                    <a:pt x="134" y="501"/>
                    <a:pt x="267" y="501"/>
                  </a:cubicBezTo>
                  <a:lnTo>
                    <a:pt x="11508" y="501"/>
                  </a:lnTo>
                  <a:cubicBezTo>
                    <a:pt x="11642" y="501"/>
                    <a:pt x="11775" y="401"/>
                    <a:pt x="11775" y="234"/>
                  </a:cubicBezTo>
                  <a:cubicBezTo>
                    <a:pt x="11775" y="101"/>
                    <a:pt x="11642" y="1"/>
                    <a:pt x="11508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5"/>
            <p:cNvSpPr/>
            <p:nvPr/>
          </p:nvSpPr>
          <p:spPr>
            <a:xfrm>
              <a:off x="5586434" y="867797"/>
              <a:ext cx="325312" cy="13840"/>
            </a:xfrm>
            <a:custGeom>
              <a:avLst/>
              <a:gdLst/>
              <a:ahLst/>
              <a:cxnLst/>
              <a:rect l="l" t="t" r="r" b="b"/>
              <a:pathLst>
                <a:path w="11776" h="501" extrusionOk="0">
                  <a:moveTo>
                    <a:pt x="267" y="0"/>
                  </a:moveTo>
                  <a:cubicBezTo>
                    <a:pt x="134" y="0"/>
                    <a:pt x="0" y="134"/>
                    <a:pt x="0" y="267"/>
                  </a:cubicBezTo>
                  <a:cubicBezTo>
                    <a:pt x="0" y="400"/>
                    <a:pt x="134" y="501"/>
                    <a:pt x="267" y="501"/>
                  </a:cubicBezTo>
                  <a:lnTo>
                    <a:pt x="11508" y="501"/>
                  </a:lnTo>
                  <a:cubicBezTo>
                    <a:pt x="11642" y="501"/>
                    <a:pt x="11775" y="434"/>
                    <a:pt x="11775" y="267"/>
                  </a:cubicBezTo>
                  <a:cubicBezTo>
                    <a:pt x="11775" y="134"/>
                    <a:pt x="11642" y="0"/>
                    <a:pt x="1150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5"/>
            <p:cNvSpPr/>
            <p:nvPr/>
          </p:nvSpPr>
          <p:spPr>
            <a:xfrm>
              <a:off x="5586434" y="958104"/>
              <a:ext cx="325312" cy="13840"/>
            </a:xfrm>
            <a:custGeom>
              <a:avLst/>
              <a:gdLst/>
              <a:ahLst/>
              <a:cxnLst/>
              <a:rect l="l" t="t" r="r" b="b"/>
              <a:pathLst>
                <a:path w="11776" h="501" extrusionOk="0">
                  <a:moveTo>
                    <a:pt x="267" y="0"/>
                  </a:moveTo>
                  <a:cubicBezTo>
                    <a:pt x="134" y="0"/>
                    <a:pt x="0" y="134"/>
                    <a:pt x="0" y="234"/>
                  </a:cubicBezTo>
                  <a:cubicBezTo>
                    <a:pt x="0" y="367"/>
                    <a:pt x="134" y="501"/>
                    <a:pt x="267" y="501"/>
                  </a:cubicBezTo>
                  <a:lnTo>
                    <a:pt x="11508" y="501"/>
                  </a:lnTo>
                  <a:cubicBezTo>
                    <a:pt x="11642" y="501"/>
                    <a:pt x="11775" y="400"/>
                    <a:pt x="11775" y="234"/>
                  </a:cubicBezTo>
                  <a:cubicBezTo>
                    <a:pt x="11775" y="100"/>
                    <a:pt x="11642" y="0"/>
                    <a:pt x="1150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5"/>
            <p:cNvSpPr/>
            <p:nvPr/>
          </p:nvSpPr>
          <p:spPr>
            <a:xfrm>
              <a:off x="7383006" y="1647171"/>
              <a:ext cx="773168" cy="911376"/>
            </a:xfrm>
            <a:custGeom>
              <a:avLst/>
              <a:gdLst/>
              <a:ahLst/>
              <a:cxnLst/>
              <a:rect l="l" t="t" r="r" b="b"/>
              <a:pathLst>
                <a:path w="27988" h="32991" extrusionOk="0">
                  <a:moveTo>
                    <a:pt x="2302" y="0"/>
                  </a:moveTo>
                  <a:cubicBezTo>
                    <a:pt x="1035" y="0"/>
                    <a:pt x="1" y="1068"/>
                    <a:pt x="1" y="2302"/>
                  </a:cubicBezTo>
                  <a:lnTo>
                    <a:pt x="1" y="30689"/>
                  </a:lnTo>
                  <a:cubicBezTo>
                    <a:pt x="1" y="31956"/>
                    <a:pt x="1035" y="32990"/>
                    <a:pt x="2302" y="32990"/>
                  </a:cubicBezTo>
                  <a:lnTo>
                    <a:pt x="25686" y="32990"/>
                  </a:lnTo>
                  <a:cubicBezTo>
                    <a:pt x="26953" y="32990"/>
                    <a:pt x="27987" y="31990"/>
                    <a:pt x="27987" y="30689"/>
                  </a:cubicBezTo>
                  <a:lnTo>
                    <a:pt x="27987" y="2302"/>
                  </a:lnTo>
                  <a:cubicBezTo>
                    <a:pt x="27987" y="1068"/>
                    <a:pt x="26953" y="0"/>
                    <a:pt x="256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5"/>
            <p:cNvSpPr/>
            <p:nvPr/>
          </p:nvSpPr>
          <p:spPr>
            <a:xfrm>
              <a:off x="7441074" y="1595567"/>
              <a:ext cx="772229" cy="911376"/>
            </a:xfrm>
            <a:custGeom>
              <a:avLst/>
              <a:gdLst/>
              <a:ahLst/>
              <a:cxnLst/>
              <a:rect l="l" t="t" r="r" b="b"/>
              <a:pathLst>
                <a:path w="27954" h="32991" extrusionOk="0">
                  <a:moveTo>
                    <a:pt x="2268" y="0"/>
                  </a:moveTo>
                  <a:cubicBezTo>
                    <a:pt x="1034" y="0"/>
                    <a:pt x="0" y="1034"/>
                    <a:pt x="0" y="2302"/>
                  </a:cubicBezTo>
                  <a:lnTo>
                    <a:pt x="0" y="30689"/>
                  </a:lnTo>
                  <a:cubicBezTo>
                    <a:pt x="0" y="31956"/>
                    <a:pt x="1034" y="32990"/>
                    <a:pt x="2268" y="32990"/>
                  </a:cubicBezTo>
                  <a:lnTo>
                    <a:pt x="25685" y="32990"/>
                  </a:lnTo>
                  <a:cubicBezTo>
                    <a:pt x="26919" y="32990"/>
                    <a:pt x="27953" y="31956"/>
                    <a:pt x="27953" y="30689"/>
                  </a:cubicBezTo>
                  <a:lnTo>
                    <a:pt x="27953" y="2302"/>
                  </a:lnTo>
                  <a:cubicBezTo>
                    <a:pt x="27953" y="1034"/>
                    <a:pt x="26919" y="0"/>
                    <a:pt x="256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5"/>
            <p:cNvSpPr/>
            <p:nvPr/>
          </p:nvSpPr>
          <p:spPr>
            <a:xfrm>
              <a:off x="7535056" y="1723638"/>
              <a:ext cx="240531" cy="439597"/>
            </a:xfrm>
            <a:custGeom>
              <a:avLst/>
              <a:gdLst/>
              <a:ahLst/>
              <a:cxnLst/>
              <a:rect l="l" t="t" r="r" b="b"/>
              <a:pathLst>
                <a:path w="8707" h="15913" extrusionOk="0">
                  <a:moveTo>
                    <a:pt x="1668" y="1"/>
                  </a:moveTo>
                  <a:cubicBezTo>
                    <a:pt x="768" y="1"/>
                    <a:pt x="1" y="735"/>
                    <a:pt x="1" y="1669"/>
                  </a:cubicBezTo>
                  <a:lnTo>
                    <a:pt x="1" y="14244"/>
                  </a:lnTo>
                  <a:cubicBezTo>
                    <a:pt x="1" y="15178"/>
                    <a:pt x="768" y="15912"/>
                    <a:pt x="1668" y="15912"/>
                  </a:cubicBezTo>
                  <a:lnTo>
                    <a:pt x="7039" y="15912"/>
                  </a:lnTo>
                  <a:cubicBezTo>
                    <a:pt x="7973" y="15912"/>
                    <a:pt x="8707" y="15178"/>
                    <a:pt x="8707" y="14244"/>
                  </a:cubicBezTo>
                  <a:lnTo>
                    <a:pt x="8707" y="1669"/>
                  </a:lnTo>
                  <a:cubicBezTo>
                    <a:pt x="8707" y="735"/>
                    <a:pt x="7973" y="1"/>
                    <a:pt x="70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5"/>
            <p:cNvSpPr/>
            <p:nvPr/>
          </p:nvSpPr>
          <p:spPr>
            <a:xfrm>
              <a:off x="7878771" y="1723638"/>
              <a:ext cx="240531" cy="439597"/>
            </a:xfrm>
            <a:custGeom>
              <a:avLst/>
              <a:gdLst/>
              <a:ahLst/>
              <a:cxnLst/>
              <a:rect l="l" t="t" r="r" b="b"/>
              <a:pathLst>
                <a:path w="8707" h="15913" extrusionOk="0">
                  <a:moveTo>
                    <a:pt x="1669" y="1"/>
                  </a:moveTo>
                  <a:cubicBezTo>
                    <a:pt x="735" y="1"/>
                    <a:pt x="1" y="735"/>
                    <a:pt x="1" y="1669"/>
                  </a:cubicBezTo>
                  <a:lnTo>
                    <a:pt x="1" y="14244"/>
                  </a:lnTo>
                  <a:cubicBezTo>
                    <a:pt x="1" y="15178"/>
                    <a:pt x="735" y="15912"/>
                    <a:pt x="1669" y="15912"/>
                  </a:cubicBezTo>
                  <a:lnTo>
                    <a:pt x="7039" y="15912"/>
                  </a:lnTo>
                  <a:cubicBezTo>
                    <a:pt x="7940" y="15912"/>
                    <a:pt x="8707" y="15178"/>
                    <a:pt x="8707" y="14244"/>
                  </a:cubicBezTo>
                  <a:lnTo>
                    <a:pt x="8707" y="1669"/>
                  </a:lnTo>
                  <a:cubicBezTo>
                    <a:pt x="8707" y="735"/>
                    <a:pt x="7940" y="1"/>
                    <a:pt x="7039" y="1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5"/>
            <p:cNvSpPr/>
            <p:nvPr/>
          </p:nvSpPr>
          <p:spPr>
            <a:xfrm>
              <a:off x="7576522" y="2225866"/>
              <a:ext cx="501311" cy="27680"/>
            </a:xfrm>
            <a:custGeom>
              <a:avLst/>
              <a:gdLst/>
              <a:ahLst/>
              <a:cxnLst/>
              <a:rect l="l" t="t" r="r" b="b"/>
              <a:pathLst>
                <a:path w="18147" h="1002" extrusionOk="0">
                  <a:moveTo>
                    <a:pt x="501" y="0"/>
                  </a:moveTo>
                  <a:cubicBezTo>
                    <a:pt x="201" y="0"/>
                    <a:pt x="1" y="201"/>
                    <a:pt x="1" y="501"/>
                  </a:cubicBezTo>
                  <a:cubicBezTo>
                    <a:pt x="1" y="801"/>
                    <a:pt x="201" y="1001"/>
                    <a:pt x="501" y="1001"/>
                  </a:cubicBezTo>
                  <a:lnTo>
                    <a:pt x="17613" y="1001"/>
                  </a:lnTo>
                  <a:cubicBezTo>
                    <a:pt x="17880" y="1001"/>
                    <a:pt x="18147" y="734"/>
                    <a:pt x="18114" y="501"/>
                  </a:cubicBezTo>
                  <a:cubicBezTo>
                    <a:pt x="18114" y="201"/>
                    <a:pt x="17880" y="0"/>
                    <a:pt x="176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5"/>
            <p:cNvSpPr/>
            <p:nvPr/>
          </p:nvSpPr>
          <p:spPr>
            <a:xfrm>
              <a:off x="7588511" y="2294985"/>
              <a:ext cx="479183" cy="27653"/>
            </a:xfrm>
            <a:custGeom>
              <a:avLst/>
              <a:gdLst/>
              <a:ahLst/>
              <a:cxnLst/>
              <a:rect l="l" t="t" r="r" b="b"/>
              <a:pathLst>
                <a:path w="17346" h="1001" extrusionOk="0">
                  <a:moveTo>
                    <a:pt x="501" y="0"/>
                  </a:moveTo>
                  <a:cubicBezTo>
                    <a:pt x="200" y="0"/>
                    <a:pt x="0" y="200"/>
                    <a:pt x="0" y="501"/>
                  </a:cubicBezTo>
                  <a:cubicBezTo>
                    <a:pt x="0" y="801"/>
                    <a:pt x="200" y="1001"/>
                    <a:pt x="501" y="1001"/>
                  </a:cubicBezTo>
                  <a:lnTo>
                    <a:pt x="16779" y="1001"/>
                  </a:lnTo>
                  <a:cubicBezTo>
                    <a:pt x="17079" y="1001"/>
                    <a:pt x="17279" y="734"/>
                    <a:pt x="17346" y="501"/>
                  </a:cubicBezTo>
                  <a:cubicBezTo>
                    <a:pt x="17346" y="200"/>
                    <a:pt x="17112" y="0"/>
                    <a:pt x="168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5"/>
            <p:cNvSpPr/>
            <p:nvPr/>
          </p:nvSpPr>
          <p:spPr>
            <a:xfrm>
              <a:off x="5290060" y="4839525"/>
              <a:ext cx="3840787" cy="281996"/>
            </a:xfrm>
            <a:custGeom>
              <a:avLst/>
              <a:gdLst/>
              <a:ahLst/>
              <a:cxnLst/>
              <a:rect l="l" t="t" r="r" b="b"/>
              <a:pathLst>
                <a:path w="139033" h="10208" extrusionOk="0">
                  <a:moveTo>
                    <a:pt x="0" y="0"/>
                  </a:moveTo>
                  <a:lnTo>
                    <a:pt x="0" y="10207"/>
                  </a:lnTo>
                  <a:lnTo>
                    <a:pt x="139033" y="10207"/>
                  </a:lnTo>
                  <a:lnTo>
                    <a:pt x="1390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5"/>
            <p:cNvSpPr/>
            <p:nvPr/>
          </p:nvSpPr>
          <p:spPr>
            <a:xfrm>
              <a:off x="5290060" y="4670873"/>
              <a:ext cx="3840787" cy="168678"/>
            </a:xfrm>
            <a:custGeom>
              <a:avLst/>
              <a:gdLst/>
              <a:ahLst/>
              <a:cxnLst/>
              <a:rect l="l" t="t" r="r" b="b"/>
              <a:pathLst>
                <a:path w="139033" h="6106" extrusionOk="0">
                  <a:moveTo>
                    <a:pt x="6071" y="1"/>
                  </a:moveTo>
                  <a:cubicBezTo>
                    <a:pt x="2702" y="1"/>
                    <a:pt x="0" y="2769"/>
                    <a:pt x="0" y="6105"/>
                  </a:cubicBezTo>
                  <a:lnTo>
                    <a:pt x="139033" y="6105"/>
                  </a:lnTo>
                  <a:cubicBezTo>
                    <a:pt x="139033" y="2769"/>
                    <a:pt x="136298" y="34"/>
                    <a:pt x="1329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5"/>
            <p:cNvSpPr/>
            <p:nvPr/>
          </p:nvSpPr>
          <p:spPr>
            <a:xfrm>
              <a:off x="5416870" y="1119353"/>
              <a:ext cx="1178621" cy="893890"/>
            </a:xfrm>
            <a:custGeom>
              <a:avLst/>
              <a:gdLst/>
              <a:ahLst/>
              <a:cxnLst/>
              <a:rect l="l" t="t" r="r" b="b"/>
              <a:pathLst>
                <a:path w="42665" h="32358" extrusionOk="0">
                  <a:moveTo>
                    <a:pt x="3970" y="1"/>
                  </a:moveTo>
                  <a:cubicBezTo>
                    <a:pt x="1768" y="1"/>
                    <a:pt x="1" y="1769"/>
                    <a:pt x="1" y="3970"/>
                  </a:cubicBezTo>
                  <a:lnTo>
                    <a:pt x="1" y="28388"/>
                  </a:lnTo>
                  <a:cubicBezTo>
                    <a:pt x="1" y="30589"/>
                    <a:pt x="1802" y="32357"/>
                    <a:pt x="3970" y="32357"/>
                  </a:cubicBezTo>
                  <a:lnTo>
                    <a:pt x="38695" y="32357"/>
                  </a:lnTo>
                  <a:cubicBezTo>
                    <a:pt x="40863" y="32357"/>
                    <a:pt x="42664" y="30589"/>
                    <a:pt x="42664" y="28388"/>
                  </a:cubicBezTo>
                  <a:lnTo>
                    <a:pt x="42664" y="3970"/>
                  </a:lnTo>
                  <a:cubicBezTo>
                    <a:pt x="42664" y="1735"/>
                    <a:pt x="40863" y="1"/>
                    <a:pt x="386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5"/>
            <p:cNvSpPr/>
            <p:nvPr/>
          </p:nvSpPr>
          <p:spPr>
            <a:xfrm>
              <a:off x="5467562" y="1061312"/>
              <a:ext cx="1178593" cy="893862"/>
            </a:xfrm>
            <a:custGeom>
              <a:avLst/>
              <a:gdLst/>
              <a:ahLst/>
              <a:cxnLst/>
              <a:rect l="l" t="t" r="r" b="b"/>
              <a:pathLst>
                <a:path w="42664" h="32357" extrusionOk="0">
                  <a:moveTo>
                    <a:pt x="3970" y="0"/>
                  </a:moveTo>
                  <a:cubicBezTo>
                    <a:pt x="1768" y="0"/>
                    <a:pt x="0" y="1801"/>
                    <a:pt x="0" y="3970"/>
                  </a:cubicBezTo>
                  <a:lnTo>
                    <a:pt x="0" y="28421"/>
                  </a:lnTo>
                  <a:cubicBezTo>
                    <a:pt x="0" y="30622"/>
                    <a:pt x="1801" y="32357"/>
                    <a:pt x="3970" y="32357"/>
                  </a:cubicBezTo>
                  <a:lnTo>
                    <a:pt x="38661" y="32357"/>
                  </a:lnTo>
                  <a:cubicBezTo>
                    <a:pt x="40863" y="32357"/>
                    <a:pt x="42631" y="30622"/>
                    <a:pt x="42664" y="28421"/>
                  </a:cubicBezTo>
                  <a:lnTo>
                    <a:pt x="42664" y="3970"/>
                  </a:lnTo>
                  <a:cubicBezTo>
                    <a:pt x="42664" y="1768"/>
                    <a:pt x="40863" y="0"/>
                    <a:pt x="386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5"/>
            <p:cNvSpPr/>
            <p:nvPr/>
          </p:nvSpPr>
          <p:spPr>
            <a:xfrm>
              <a:off x="5467562" y="1063135"/>
              <a:ext cx="1177681" cy="129036"/>
            </a:xfrm>
            <a:custGeom>
              <a:avLst/>
              <a:gdLst/>
              <a:ahLst/>
              <a:cxnLst/>
              <a:rect l="l" t="t" r="r" b="b"/>
              <a:pathLst>
                <a:path w="42631" h="4671" extrusionOk="0">
                  <a:moveTo>
                    <a:pt x="3970" y="1"/>
                  </a:moveTo>
                  <a:cubicBezTo>
                    <a:pt x="1801" y="1"/>
                    <a:pt x="0" y="1735"/>
                    <a:pt x="0" y="3937"/>
                  </a:cubicBezTo>
                  <a:lnTo>
                    <a:pt x="0" y="4671"/>
                  </a:lnTo>
                  <a:lnTo>
                    <a:pt x="42631" y="4671"/>
                  </a:lnTo>
                  <a:lnTo>
                    <a:pt x="42631" y="3937"/>
                  </a:lnTo>
                  <a:cubicBezTo>
                    <a:pt x="42631" y="1735"/>
                    <a:pt x="40863" y="1"/>
                    <a:pt x="386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5"/>
            <p:cNvSpPr/>
            <p:nvPr/>
          </p:nvSpPr>
          <p:spPr>
            <a:xfrm>
              <a:off x="5572594" y="1096313"/>
              <a:ext cx="62709" cy="61769"/>
            </a:xfrm>
            <a:custGeom>
              <a:avLst/>
              <a:gdLst/>
              <a:ahLst/>
              <a:cxnLst/>
              <a:rect l="l" t="t" r="r" b="b"/>
              <a:pathLst>
                <a:path w="2270" h="2236" extrusionOk="0">
                  <a:moveTo>
                    <a:pt x="1135" y="1"/>
                  </a:moveTo>
                  <a:cubicBezTo>
                    <a:pt x="501" y="1"/>
                    <a:pt x="1" y="501"/>
                    <a:pt x="1" y="1135"/>
                  </a:cubicBezTo>
                  <a:cubicBezTo>
                    <a:pt x="1" y="1735"/>
                    <a:pt x="501" y="2236"/>
                    <a:pt x="1135" y="2236"/>
                  </a:cubicBezTo>
                  <a:cubicBezTo>
                    <a:pt x="1769" y="2236"/>
                    <a:pt x="2269" y="1735"/>
                    <a:pt x="2269" y="1135"/>
                  </a:cubicBezTo>
                  <a:cubicBezTo>
                    <a:pt x="2269" y="501"/>
                    <a:pt x="1769" y="1"/>
                    <a:pt x="1135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5"/>
            <p:cNvSpPr/>
            <p:nvPr/>
          </p:nvSpPr>
          <p:spPr>
            <a:xfrm>
              <a:off x="5697019" y="1096313"/>
              <a:ext cx="62681" cy="61769"/>
            </a:xfrm>
            <a:custGeom>
              <a:avLst/>
              <a:gdLst/>
              <a:ahLst/>
              <a:cxnLst/>
              <a:rect l="l" t="t" r="r" b="b"/>
              <a:pathLst>
                <a:path w="2269" h="2236" extrusionOk="0">
                  <a:moveTo>
                    <a:pt x="1134" y="1"/>
                  </a:moveTo>
                  <a:cubicBezTo>
                    <a:pt x="500" y="1"/>
                    <a:pt x="0" y="501"/>
                    <a:pt x="0" y="1135"/>
                  </a:cubicBezTo>
                  <a:cubicBezTo>
                    <a:pt x="0" y="1735"/>
                    <a:pt x="500" y="2236"/>
                    <a:pt x="1134" y="2236"/>
                  </a:cubicBezTo>
                  <a:cubicBezTo>
                    <a:pt x="1768" y="2236"/>
                    <a:pt x="2268" y="1735"/>
                    <a:pt x="2268" y="1135"/>
                  </a:cubicBezTo>
                  <a:cubicBezTo>
                    <a:pt x="2268" y="501"/>
                    <a:pt x="1768" y="1"/>
                    <a:pt x="1134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5"/>
            <p:cNvSpPr/>
            <p:nvPr/>
          </p:nvSpPr>
          <p:spPr>
            <a:xfrm>
              <a:off x="5822327" y="1096313"/>
              <a:ext cx="62681" cy="61769"/>
            </a:xfrm>
            <a:custGeom>
              <a:avLst/>
              <a:gdLst/>
              <a:ahLst/>
              <a:cxnLst/>
              <a:rect l="l" t="t" r="r" b="b"/>
              <a:pathLst>
                <a:path w="2269" h="2236" extrusionOk="0">
                  <a:moveTo>
                    <a:pt x="1135" y="1"/>
                  </a:moveTo>
                  <a:cubicBezTo>
                    <a:pt x="501" y="1"/>
                    <a:pt x="1" y="501"/>
                    <a:pt x="1" y="1135"/>
                  </a:cubicBezTo>
                  <a:cubicBezTo>
                    <a:pt x="1" y="1735"/>
                    <a:pt x="501" y="2236"/>
                    <a:pt x="1135" y="2236"/>
                  </a:cubicBezTo>
                  <a:cubicBezTo>
                    <a:pt x="1769" y="2236"/>
                    <a:pt x="2269" y="1735"/>
                    <a:pt x="2269" y="1135"/>
                  </a:cubicBezTo>
                  <a:cubicBezTo>
                    <a:pt x="2269" y="501"/>
                    <a:pt x="1769" y="1"/>
                    <a:pt x="1135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5"/>
            <p:cNvSpPr/>
            <p:nvPr/>
          </p:nvSpPr>
          <p:spPr>
            <a:xfrm>
              <a:off x="5879457" y="1236290"/>
              <a:ext cx="353876" cy="330119"/>
            </a:xfrm>
            <a:custGeom>
              <a:avLst/>
              <a:gdLst/>
              <a:ahLst/>
              <a:cxnLst/>
              <a:rect l="l" t="t" r="r" b="b"/>
              <a:pathLst>
                <a:path w="12810" h="11950" extrusionOk="0">
                  <a:moveTo>
                    <a:pt x="6413" y="1"/>
                  </a:moveTo>
                  <a:cubicBezTo>
                    <a:pt x="6113" y="1"/>
                    <a:pt x="5810" y="24"/>
                    <a:pt x="5505" y="71"/>
                  </a:cubicBezTo>
                  <a:cubicBezTo>
                    <a:pt x="2236" y="571"/>
                    <a:pt x="1" y="3640"/>
                    <a:pt x="501" y="6876"/>
                  </a:cubicBezTo>
                  <a:cubicBezTo>
                    <a:pt x="985" y="9837"/>
                    <a:pt x="3521" y="11949"/>
                    <a:pt x="6399" y="11949"/>
                  </a:cubicBezTo>
                  <a:cubicBezTo>
                    <a:pt x="6698" y="11949"/>
                    <a:pt x="7001" y="11926"/>
                    <a:pt x="7306" y="11879"/>
                  </a:cubicBezTo>
                  <a:cubicBezTo>
                    <a:pt x="10575" y="11345"/>
                    <a:pt x="12810" y="8310"/>
                    <a:pt x="12310" y="5041"/>
                  </a:cubicBezTo>
                  <a:cubicBezTo>
                    <a:pt x="11856" y="2110"/>
                    <a:pt x="9296" y="1"/>
                    <a:pt x="6413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5"/>
            <p:cNvSpPr/>
            <p:nvPr/>
          </p:nvSpPr>
          <p:spPr>
            <a:xfrm>
              <a:off x="5687792" y="1651056"/>
              <a:ext cx="737228" cy="304124"/>
            </a:xfrm>
            <a:custGeom>
              <a:avLst/>
              <a:gdLst/>
              <a:ahLst/>
              <a:cxnLst/>
              <a:rect l="l" t="t" r="r" b="b"/>
              <a:pathLst>
                <a:path w="26687" h="11009" extrusionOk="0">
                  <a:moveTo>
                    <a:pt x="13343" y="1"/>
                  </a:moveTo>
                  <a:cubicBezTo>
                    <a:pt x="6605" y="1"/>
                    <a:pt x="1001" y="4804"/>
                    <a:pt x="1" y="11009"/>
                  </a:cubicBezTo>
                  <a:lnTo>
                    <a:pt x="26686" y="11009"/>
                  </a:lnTo>
                  <a:cubicBezTo>
                    <a:pt x="25686" y="4804"/>
                    <a:pt x="20115" y="1"/>
                    <a:pt x="13343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5"/>
            <p:cNvSpPr/>
            <p:nvPr/>
          </p:nvSpPr>
          <p:spPr>
            <a:xfrm>
              <a:off x="7658541" y="1180884"/>
              <a:ext cx="998920" cy="957455"/>
            </a:xfrm>
            <a:custGeom>
              <a:avLst/>
              <a:gdLst/>
              <a:ahLst/>
              <a:cxnLst/>
              <a:rect l="l" t="t" r="r" b="b"/>
              <a:pathLst>
                <a:path w="36160" h="34659" extrusionOk="0">
                  <a:moveTo>
                    <a:pt x="4003" y="0"/>
                  </a:moveTo>
                  <a:cubicBezTo>
                    <a:pt x="1802" y="0"/>
                    <a:pt x="0" y="1802"/>
                    <a:pt x="0" y="4003"/>
                  </a:cubicBezTo>
                  <a:lnTo>
                    <a:pt x="0" y="30656"/>
                  </a:lnTo>
                  <a:cubicBezTo>
                    <a:pt x="0" y="32857"/>
                    <a:pt x="1802" y="34659"/>
                    <a:pt x="4003" y="34659"/>
                  </a:cubicBezTo>
                  <a:lnTo>
                    <a:pt x="32157" y="34659"/>
                  </a:lnTo>
                  <a:cubicBezTo>
                    <a:pt x="34358" y="34659"/>
                    <a:pt x="36160" y="32857"/>
                    <a:pt x="36160" y="30656"/>
                  </a:cubicBezTo>
                  <a:lnTo>
                    <a:pt x="36160" y="4003"/>
                  </a:lnTo>
                  <a:cubicBezTo>
                    <a:pt x="36160" y="1802"/>
                    <a:pt x="34358" y="0"/>
                    <a:pt x="321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5"/>
            <p:cNvSpPr/>
            <p:nvPr/>
          </p:nvSpPr>
          <p:spPr>
            <a:xfrm>
              <a:off x="7713820" y="1129280"/>
              <a:ext cx="999859" cy="957455"/>
            </a:xfrm>
            <a:custGeom>
              <a:avLst/>
              <a:gdLst/>
              <a:ahLst/>
              <a:cxnLst/>
              <a:rect l="l" t="t" r="r" b="b"/>
              <a:pathLst>
                <a:path w="36194" h="34659" extrusionOk="0">
                  <a:moveTo>
                    <a:pt x="4004" y="0"/>
                  </a:moveTo>
                  <a:cubicBezTo>
                    <a:pt x="1802" y="0"/>
                    <a:pt x="1" y="1802"/>
                    <a:pt x="1" y="4003"/>
                  </a:cubicBezTo>
                  <a:lnTo>
                    <a:pt x="1" y="30656"/>
                  </a:lnTo>
                  <a:cubicBezTo>
                    <a:pt x="1" y="32857"/>
                    <a:pt x="1802" y="34659"/>
                    <a:pt x="4004" y="34659"/>
                  </a:cubicBezTo>
                  <a:lnTo>
                    <a:pt x="32157" y="34659"/>
                  </a:lnTo>
                  <a:cubicBezTo>
                    <a:pt x="34392" y="34659"/>
                    <a:pt x="36193" y="32857"/>
                    <a:pt x="36160" y="30656"/>
                  </a:cubicBezTo>
                  <a:lnTo>
                    <a:pt x="36160" y="4003"/>
                  </a:lnTo>
                  <a:cubicBezTo>
                    <a:pt x="36160" y="1768"/>
                    <a:pt x="34359" y="0"/>
                    <a:pt x="32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5"/>
            <p:cNvSpPr/>
            <p:nvPr/>
          </p:nvSpPr>
          <p:spPr>
            <a:xfrm>
              <a:off x="7793989" y="1189172"/>
              <a:ext cx="838585" cy="838584"/>
            </a:xfrm>
            <a:custGeom>
              <a:avLst/>
              <a:gdLst/>
              <a:ahLst/>
              <a:cxnLst/>
              <a:rect l="l" t="t" r="r" b="b"/>
              <a:pathLst>
                <a:path w="30356" h="30356" extrusionOk="0">
                  <a:moveTo>
                    <a:pt x="15178" y="4437"/>
                  </a:moveTo>
                  <a:cubicBezTo>
                    <a:pt x="21116" y="4437"/>
                    <a:pt x="25919" y="9241"/>
                    <a:pt x="25919" y="15178"/>
                  </a:cubicBezTo>
                  <a:cubicBezTo>
                    <a:pt x="25919" y="21082"/>
                    <a:pt x="21116" y="25886"/>
                    <a:pt x="15178" y="25886"/>
                  </a:cubicBezTo>
                  <a:cubicBezTo>
                    <a:pt x="9274" y="25886"/>
                    <a:pt x="4471" y="21082"/>
                    <a:pt x="4471" y="15178"/>
                  </a:cubicBezTo>
                  <a:cubicBezTo>
                    <a:pt x="4471" y="9241"/>
                    <a:pt x="9274" y="4437"/>
                    <a:pt x="15178" y="4437"/>
                  </a:cubicBezTo>
                  <a:close/>
                  <a:moveTo>
                    <a:pt x="15178" y="1"/>
                  </a:moveTo>
                  <a:cubicBezTo>
                    <a:pt x="6806" y="1"/>
                    <a:pt x="1" y="6805"/>
                    <a:pt x="1" y="15178"/>
                  </a:cubicBezTo>
                  <a:cubicBezTo>
                    <a:pt x="1" y="23551"/>
                    <a:pt x="6806" y="30356"/>
                    <a:pt x="15178" y="30356"/>
                  </a:cubicBezTo>
                  <a:cubicBezTo>
                    <a:pt x="23584" y="30356"/>
                    <a:pt x="30356" y="23551"/>
                    <a:pt x="30356" y="15178"/>
                  </a:cubicBezTo>
                  <a:cubicBezTo>
                    <a:pt x="30323" y="6805"/>
                    <a:pt x="23584" y="1"/>
                    <a:pt x="151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5"/>
            <p:cNvSpPr/>
            <p:nvPr/>
          </p:nvSpPr>
          <p:spPr>
            <a:xfrm>
              <a:off x="8498022" y="1526449"/>
              <a:ext cx="967" cy="2790"/>
            </a:xfrm>
            <a:custGeom>
              <a:avLst/>
              <a:gdLst/>
              <a:ahLst/>
              <a:cxnLst/>
              <a:rect l="l" t="t" r="r" b="b"/>
              <a:pathLst>
                <a:path w="35" h="101" fill="none" extrusionOk="0">
                  <a:moveTo>
                    <a:pt x="34" y="100"/>
                  </a:moveTo>
                  <a:cubicBezTo>
                    <a:pt x="34" y="34"/>
                    <a:pt x="34" y="34"/>
                    <a:pt x="1" y="0"/>
                  </a:cubicBezTo>
                  <a:cubicBezTo>
                    <a:pt x="1" y="34"/>
                    <a:pt x="1" y="34"/>
                    <a:pt x="34" y="100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5"/>
            <p:cNvSpPr/>
            <p:nvPr/>
          </p:nvSpPr>
          <p:spPr>
            <a:xfrm>
              <a:off x="8493408" y="1511697"/>
              <a:ext cx="967" cy="3729"/>
            </a:xfrm>
            <a:custGeom>
              <a:avLst/>
              <a:gdLst/>
              <a:ahLst/>
              <a:cxnLst/>
              <a:rect l="l" t="t" r="r" b="b"/>
              <a:pathLst>
                <a:path w="35" h="135" fill="none" extrusionOk="0">
                  <a:moveTo>
                    <a:pt x="34" y="134"/>
                  </a:moveTo>
                  <a:cubicBezTo>
                    <a:pt x="34" y="67"/>
                    <a:pt x="1" y="34"/>
                    <a:pt x="1" y="1"/>
                  </a:cubicBezTo>
                  <a:cubicBezTo>
                    <a:pt x="34" y="67"/>
                    <a:pt x="34" y="134"/>
                    <a:pt x="34" y="134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5"/>
            <p:cNvSpPr/>
            <p:nvPr/>
          </p:nvSpPr>
          <p:spPr>
            <a:xfrm>
              <a:off x="8079663" y="1481282"/>
              <a:ext cx="552914" cy="545566"/>
            </a:xfrm>
            <a:custGeom>
              <a:avLst/>
              <a:gdLst/>
              <a:ahLst/>
              <a:cxnLst/>
              <a:rect l="l" t="t" r="r" b="b"/>
              <a:pathLst>
                <a:path w="20015" h="19749" extrusionOk="0">
                  <a:moveTo>
                    <a:pt x="19314" y="1"/>
                  </a:moveTo>
                  <a:lnTo>
                    <a:pt x="19314" y="1"/>
                  </a:lnTo>
                  <a:cubicBezTo>
                    <a:pt x="19581" y="904"/>
                    <a:pt x="19772" y="1833"/>
                    <a:pt x="19888" y="2779"/>
                  </a:cubicBezTo>
                  <a:lnTo>
                    <a:pt x="19888" y="2779"/>
                  </a:lnTo>
                  <a:lnTo>
                    <a:pt x="19915" y="2769"/>
                  </a:lnTo>
                  <a:cubicBezTo>
                    <a:pt x="19781" y="1802"/>
                    <a:pt x="19615" y="901"/>
                    <a:pt x="19314" y="1"/>
                  </a:cubicBezTo>
                  <a:close/>
                  <a:moveTo>
                    <a:pt x="19888" y="2779"/>
                  </a:moveTo>
                  <a:lnTo>
                    <a:pt x="15578" y="4271"/>
                  </a:lnTo>
                  <a:lnTo>
                    <a:pt x="15578" y="4571"/>
                  </a:lnTo>
                  <a:cubicBezTo>
                    <a:pt x="15578" y="10475"/>
                    <a:pt x="10775" y="15278"/>
                    <a:pt x="4837" y="15278"/>
                  </a:cubicBezTo>
                  <a:cubicBezTo>
                    <a:pt x="3303" y="15278"/>
                    <a:pt x="1902" y="14945"/>
                    <a:pt x="568" y="14411"/>
                  </a:cubicBezTo>
                  <a:lnTo>
                    <a:pt x="1" y="18948"/>
                  </a:lnTo>
                  <a:cubicBezTo>
                    <a:pt x="1502" y="19448"/>
                    <a:pt x="3136" y="19748"/>
                    <a:pt x="4837" y="19748"/>
                  </a:cubicBezTo>
                  <a:cubicBezTo>
                    <a:pt x="13243" y="19748"/>
                    <a:pt x="20015" y="12943"/>
                    <a:pt x="20015" y="4571"/>
                  </a:cubicBezTo>
                  <a:cubicBezTo>
                    <a:pt x="20002" y="3968"/>
                    <a:pt x="19960" y="3370"/>
                    <a:pt x="19888" y="277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5"/>
            <p:cNvSpPr/>
            <p:nvPr/>
          </p:nvSpPr>
          <p:spPr>
            <a:xfrm>
              <a:off x="8488823" y="1498796"/>
              <a:ext cx="939" cy="3729"/>
            </a:xfrm>
            <a:custGeom>
              <a:avLst/>
              <a:gdLst/>
              <a:ahLst/>
              <a:cxnLst/>
              <a:rect l="l" t="t" r="r" b="b"/>
              <a:pathLst>
                <a:path w="34" h="135" fill="none" extrusionOk="0">
                  <a:moveTo>
                    <a:pt x="34" y="134"/>
                  </a:moveTo>
                  <a:cubicBezTo>
                    <a:pt x="34" y="101"/>
                    <a:pt x="0" y="34"/>
                    <a:pt x="0" y="1"/>
                  </a:cubicBezTo>
                  <a:cubicBezTo>
                    <a:pt x="0" y="34"/>
                    <a:pt x="34" y="101"/>
                    <a:pt x="34" y="134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5"/>
            <p:cNvSpPr/>
            <p:nvPr/>
          </p:nvSpPr>
          <p:spPr>
            <a:xfrm>
              <a:off x="8507249" y="1570677"/>
              <a:ext cx="28" cy="28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5"/>
            <p:cNvSpPr/>
            <p:nvPr/>
          </p:nvSpPr>
          <p:spPr>
            <a:xfrm>
              <a:off x="8501724" y="1541201"/>
              <a:ext cx="939" cy="1851"/>
            </a:xfrm>
            <a:custGeom>
              <a:avLst/>
              <a:gdLst/>
              <a:ahLst/>
              <a:cxnLst/>
              <a:rect l="l" t="t" r="r" b="b"/>
              <a:pathLst>
                <a:path w="34" h="67" fill="none" extrusionOk="0">
                  <a:moveTo>
                    <a:pt x="34" y="67"/>
                  </a:moveTo>
                  <a:lnTo>
                    <a:pt x="34" y="0"/>
                  </a:lnTo>
                  <a:cubicBezTo>
                    <a:pt x="0" y="0"/>
                    <a:pt x="0" y="0"/>
                    <a:pt x="34" y="67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5"/>
            <p:cNvSpPr/>
            <p:nvPr/>
          </p:nvSpPr>
          <p:spPr>
            <a:xfrm>
              <a:off x="8505398" y="1555014"/>
              <a:ext cx="28" cy="1878"/>
            </a:xfrm>
            <a:custGeom>
              <a:avLst/>
              <a:gdLst/>
              <a:ahLst/>
              <a:cxnLst/>
              <a:rect l="l" t="t" r="r" b="b"/>
              <a:pathLst>
                <a:path w="1" h="68" fill="none" extrusionOk="0">
                  <a:moveTo>
                    <a:pt x="1" y="67"/>
                  </a:moveTo>
                  <a:cubicBezTo>
                    <a:pt x="1" y="67"/>
                    <a:pt x="1" y="0"/>
                    <a:pt x="1" y="67"/>
                  </a:cubicBezTo>
                  <a:cubicBezTo>
                    <a:pt x="1" y="0"/>
                    <a:pt x="1" y="67"/>
                    <a:pt x="1" y="67"/>
                  </a:cubicBezTo>
                  <a:close/>
                </a:path>
              </a:pathLst>
            </a:custGeom>
            <a:noFill/>
            <a:ln w="5850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5"/>
            <p:cNvSpPr/>
            <p:nvPr/>
          </p:nvSpPr>
          <p:spPr>
            <a:xfrm>
              <a:off x="8234476" y="1189172"/>
              <a:ext cx="394430" cy="411005"/>
            </a:xfrm>
            <a:custGeom>
              <a:avLst/>
              <a:gdLst/>
              <a:ahLst/>
              <a:cxnLst/>
              <a:rect l="l" t="t" r="r" b="b"/>
              <a:pathLst>
                <a:path w="14278" h="14878" extrusionOk="0">
                  <a:moveTo>
                    <a:pt x="1" y="1"/>
                  </a:moveTo>
                  <a:lnTo>
                    <a:pt x="1" y="4470"/>
                  </a:lnTo>
                  <a:cubicBezTo>
                    <a:pt x="5471" y="4837"/>
                    <a:pt x="9808" y="9341"/>
                    <a:pt x="9941" y="14878"/>
                  </a:cubicBezTo>
                  <a:lnTo>
                    <a:pt x="14277" y="13377"/>
                  </a:lnTo>
                  <a:cubicBezTo>
                    <a:pt x="13410" y="6072"/>
                    <a:pt x="7406" y="368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5"/>
            <p:cNvSpPr/>
            <p:nvPr/>
          </p:nvSpPr>
          <p:spPr>
            <a:xfrm>
              <a:off x="7844681" y="1189172"/>
              <a:ext cx="389816" cy="310560"/>
            </a:xfrm>
            <a:custGeom>
              <a:avLst/>
              <a:gdLst/>
              <a:ahLst/>
              <a:cxnLst/>
              <a:rect l="l" t="t" r="r" b="b"/>
              <a:pathLst>
                <a:path w="14111" h="11242" extrusionOk="0">
                  <a:moveTo>
                    <a:pt x="13343" y="1"/>
                  </a:moveTo>
                  <a:cubicBezTo>
                    <a:pt x="7606" y="1"/>
                    <a:pt x="2602" y="3203"/>
                    <a:pt x="1" y="7906"/>
                  </a:cubicBezTo>
                  <a:lnTo>
                    <a:pt x="3336" y="11242"/>
                  </a:lnTo>
                  <a:cubicBezTo>
                    <a:pt x="4871" y="7239"/>
                    <a:pt x="8807" y="4404"/>
                    <a:pt x="13343" y="4404"/>
                  </a:cubicBezTo>
                  <a:cubicBezTo>
                    <a:pt x="13610" y="4404"/>
                    <a:pt x="13844" y="4404"/>
                    <a:pt x="14111" y="4470"/>
                  </a:cubicBezTo>
                  <a:lnTo>
                    <a:pt x="14111" y="34"/>
                  </a:lnTo>
                  <a:cubicBezTo>
                    <a:pt x="13844" y="34"/>
                    <a:pt x="13610" y="1"/>
                    <a:pt x="133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5"/>
            <p:cNvSpPr/>
            <p:nvPr/>
          </p:nvSpPr>
          <p:spPr>
            <a:xfrm>
              <a:off x="6003725" y="3195561"/>
              <a:ext cx="190778" cy="174535"/>
            </a:xfrm>
            <a:custGeom>
              <a:avLst/>
              <a:gdLst/>
              <a:ahLst/>
              <a:cxnLst/>
              <a:rect l="l" t="t" r="r" b="b"/>
              <a:pathLst>
                <a:path w="6906" h="6318" extrusionOk="0">
                  <a:moveTo>
                    <a:pt x="3423" y="0"/>
                  </a:moveTo>
                  <a:cubicBezTo>
                    <a:pt x="3197" y="0"/>
                    <a:pt x="2966" y="24"/>
                    <a:pt x="2736" y="72"/>
                  </a:cubicBezTo>
                  <a:cubicBezTo>
                    <a:pt x="1034" y="506"/>
                    <a:pt x="0" y="2174"/>
                    <a:pt x="367" y="3875"/>
                  </a:cubicBezTo>
                  <a:cubicBezTo>
                    <a:pt x="742" y="5345"/>
                    <a:pt x="2038" y="6317"/>
                    <a:pt x="3482" y="6317"/>
                  </a:cubicBezTo>
                  <a:cubicBezTo>
                    <a:pt x="3709" y="6317"/>
                    <a:pt x="3939" y="6293"/>
                    <a:pt x="4170" y="6243"/>
                  </a:cubicBezTo>
                  <a:cubicBezTo>
                    <a:pt x="5871" y="5843"/>
                    <a:pt x="6905" y="4175"/>
                    <a:pt x="6538" y="2441"/>
                  </a:cubicBezTo>
                  <a:cubicBezTo>
                    <a:pt x="6220" y="995"/>
                    <a:pt x="4899" y="0"/>
                    <a:pt x="3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5"/>
            <p:cNvSpPr/>
            <p:nvPr/>
          </p:nvSpPr>
          <p:spPr>
            <a:xfrm>
              <a:off x="5732959" y="1652023"/>
              <a:ext cx="139147" cy="126771"/>
            </a:xfrm>
            <a:custGeom>
              <a:avLst/>
              <a:gdLst/>
              <a:ahLst/>
              <a:cxnLst/>
              <a:rect l="l" t="t" r="r" b="b"/>
              <a:pathLst>
                <a:path w="5037" h="4589" extrusionOk="0">
                  <a:moveTo>
                    <a:pt x="2529" y="1"/>
                  </a:moveTo>
                  <a:cubicBezTo>
                    <a:pt x="2354" y="1"/>
                    <a:pt x="2178" y="22"/>
                    <a:pt x="2001" y="66"/>
                  </a:cubicBezTo>
                  <a:cubicBezTo>
                    <a:pt x="801" y="366"/>
                    <a:pt x="0" y="1567"/>
                    <a:pt x="300" y="2801"/>
                  </a:cubicBezTo>
                  <a:cubicBezTo>
                    <a:pt x="531" y="3870"/>
                    <a:pt x="1488" y="4589"/>
                    <a:pt x="2542" y="4589"/>
                  </a:cubicBezTo>
                  <a:cubicBezTo>
                    <a:pt x="2705" y="4589"/>
                    <a:pt x="2870" y="4571"/>
                    <a:pt x="3036" y="4536"/>
                  </a:cubicBezTo>
                  <a:cubicBezTo>
                    <a:pt x="4236" y="4236"/>
                    <a:pt x="5037" y="3035"/>
                    <a:pt x="4737" y="1767"/>
                  </a:cubicBezTo>
                  <a:cubicBezTo>
                    <a:pt x="4481" y="714"/>
                    <a:pt x="3544" y="1"/>
                    <a:pt x="2529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5"/>
            <p:cNvSpPr/>
            <p:nvPr/>
          </p:nvSpPr>
          <p:spPr>
            <a:xfrm>
              <a:off x="5210453" y="1212394"/>
              <a:ext cx="46106" cy="39697"/>
            </a:xfrm>
            <a:custGeom>
              <a:avLst/>
              <a:gdLst/>
              <a:ahLst/>
              <a:cxnLst/>
              <a:rect l="l" t="t" r="r" b="b"/>
              <a:pathLst>
                <a:path w="1669" h="1437" extrusionOk="0">
                  <a:moveTo>
                    <a:pt x="318" y="0"/>
                  </a:moveTo>
                  <a:cubicBezTo>
                    <a:pt x="244" y="0"/>
                    <a:pt x="165" y="37"/>
                    <a:pt x="101" y="102"/>
                  </a:cubicBezTo>
                  <a:cubicBezTo>
                    <a:pt x="1" y="169"/>
                    <a:pt x="67" y="335"/>
                    <a:pt x="134" y="435"/>
                  </a:cubicBezTo>
                  <a:lnTo>
                    <a:pt x="1268" y="1369"/>
                  </a:lnTo>
                  <a:cubicBezTo>
                    <a:pt x="1301" y="1436"/>
                    <a:pt x="1402" y="1436"/>
                    <a:pt x="1435" y="1436"/>
                  </a:cubicBezTo>
                  <a:cubicBezTo>
                    <a:pt x="1535" y="1436"/>
                    <a:pt x="1568" y="1369"/>
                    <a:pt x="1602" y="1336"/>
                  </a:cubicBezTo>
                  <a:cubicBezTo>
                    <a:pt x="1668" y="1269"/>
                    <a:pt x="1635" y="1103"/>
                    <a:pt x="1568" y="1002"/>
                  </a:cubicBezTo>
                  <a:lnTo>
                    <a:pt x="434" y="35"/>
                  </a:lnTo>
                  <a:cubicBezTo>
                    <a:pt x="399" y="11"/>
                    <a:pt x="359" y="0"/>
                    <a:pt x="318" y="0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5"/>
            <p:cNvSpPr/>
            <p:nvPr/>
          </p:nvSpPr>
          <p:spPr>
            <a:xfrm>
              <a:off x="5304434" y="1291845"/>
              <a:ext cx="331776" cy="282769"/>
            </a:xfrm>
            <a:custGeom>
              <a:avLst/>
              <a:gdLst/>
              <a:ahLst/>
              <a:cxnLst/>
              <a:rect l="l" t="t" r="r" b="b"/>
              <a:pathLst>
                <a:path w="12010" h="10236" extrusionOk="0">
                  <a:moveTo>
                    <a:pt x="277" y="1"/>
                  </a:moveTo>
                  <a:cubicBezTo>
                    <a:pt x="207" y="1"/>
                    <a:pt x="126" y="36"/>
                    <a:pt x="68" y="95"/>
                  </a:cubicBezTo>
                  <a:cubicBezTo>
                    <a:pt x="1" y="161"/>
                    <a:pt x="34" y="328"/>
                    <a:pt x="134" y="428"/>
                  </a:cubicBezTo>
                  <a:lnTo>
                    <a:pt x="2403" y="2396"/>
                  </a:lnTo>
                  <a:cubicBezTo>
                    <a:pt x="2469" y="2430"/>
                    <a:pt x="2536" y="2430"/>
                    <a:pt x="2569" y="2430"/>
                  </a:cubicBezTo>
                  <a:cubicBezTo>
                    <a:pt x="2670" y="2430"/>
                    <a:pt x="2736" y="2396"/>
                    <a:pt x="2736" y="2329"/>
                  </a:cubicBezTo>
                  <a:cubicBezTo>
                    <a:pt x="2836" y="2263"/>
                    <a:pt x="2803" y="2096"/>
                    <a:pt x="2703" y="1996"/>
                  </a:cubicBezTo>
                  <a:lnTo>
                    <a:pt x="401" y="61"/>
                  </a:lnTo>
                  <a:cubicBezTo>
                    <a:pt x="373" y="19"/>
                    <a:pt x="328" y="1"/>
                    <a:pt x="277" y="1"/>
                  </a:cubicBezTo>
                  <a:close/>
                  <a:moveTo>
                    <a:pt x="4870" y="3928"/>
                  </a:moveTo>
                  <a:cubicBezTo>
                    <a:pt x="4792" y="3928"/>
                    <a:pt x="4712" y="3956"/>
                    <a:pt x="4671" y="3997"/>
                  </a:cubicBezTo>
                  <a:cubicBezTo>
                    <a:pt x="4571" y="4097"/>
                    <a:pt x="4638" y="4264"/>
                    <a:pt x="4704" y="4331"/>
                  </a:cubicBezTo>
                  <a:lnTo>
                    <a:pt x="7006" y="6299"/>
                  </a:lnTo>
                  <a:cubicBezTo>
                    <a:pt x="7039" y="6332"/>
                    <a:pt x="7139" y="6332"/>
                    <a:pt x="7173" y="6332"/>
                  </a:cubicBezTo>
                  <a:cubicBezTo>
                    <a:pt x="7239" y="6332"/>
                    <a:pt x="7306" y="6299"/>
                    <a:pt x="7340" y="6266"/>
                  </a:cubicBezTo>
                  <a:cubicBezTo>
                    <a:pt x="7406" y="6166"/>
                    <a:pt x="7373" y="5999"/>
                    <a:pt x="7306" y="5932"/>
                  </a:cubicBezTo>
                  <a:lnTo>
                    <a:pt x="5005" y="3964"/>
                  </a:lnTo>
                  <a:cubicBezTo>
                    <a:pt x="4966" y="3938"/>
                    <a:pt x="4918" y="3928"/>
                    <a:pt x="4870" y="3928"/>
                  </a:cubicBezTo>
                  <a:close/>
                  <a:moveTo>
                    <a:pt x="9473" y="7799"/>
                  </a:moveTo>
                  <a:cubicBezTo>
                    <a:pt x="9398" y="7799"/>
                    <a:pt x="9305" y="7836"/>
                    <a:pt x="9241" y="7900"/>
                  </a:cubicBezTo>
                  <a:cubicBezTo>
                    <a:pt x="9174" y="7967"/>
                    <a:pt x="9208" y="8134"/>
                    <a:pt x="9308" y="8200"/>
                  </a:cubicBezTo>
                  <a:lnTo>
                    <a:pt x="11576" y="10168"/>
                  </a:lnTo>
                  <a:cubicBezTo>
                    <a:pt x="11643" y="10235"/>
                    <a:pt x="11709" y="10235"/>
                    <a:pt x="11743" y="10235"/>
                  </a:cubicBezTo>
                  <a:cubicBezTo>
                    <a:pt x="11809" y="10235"/>
                    <a:pt x="11876" y="10168"/>
                    <a:pt x="11909" y="10135"/>
                  </a:cubicBezTo>
                  <a:cubicBezTo>
                    <a:pt x="12010" y="10068"/>
                    <a:pt x="11976" y="9902"/>
                    <a:pt x="11876" y="9801"/>
                  </a:cubicBezTo>
                  <a:lnTo>
                    <a:pt x="9574" y="7833"/>
                  </a:lnTo>
                  <a:cubicBezTo>
                    <a:pt x="9551" y="7810"/>
                    <a:pt x="9515" y="7799"/>
                    <a:pt x="9473" y="7799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5"/>
            <p:cNvSpPr/>
            <p:nvPr/>
          </p:nvSpPr>
          <p:spPr>
            <a:xfrm>
              <a:off x="5683178" y="1615558"/>
              <a:ext cx="46106" cy="39227"/>
            </a:xfrm>
            <a:custGeom>
              <a:avLst/>
              <a:gdLst/>
              <a:ahLst/>
              <a:cxnLst/>
              <a:rect l="l" t="t" r="r" b="b"/>
              <a:pathLst>
                <a:path w="1669" h="1420" extrusionOk="0">
                  <a:moveTo>
                    <a:pt x="305" y="1"/>
                  </a:moveTo>
                  <a:cubicBezTo>
                    <a:pt x="225" y="1"/>
                    <a:pt x="143" y="43"/>
                    <a:pt x="101" y="85"/>
                  </a:cubicBezTo>
                  <a:cubicBezTo>
                    <a:pt x="1" y="185"/>
                    <a:pt x="34" y="352"/>
                    <a:pt x="134" y="418"/>
                  </a:cubicBezTo>
                  <a:lnTo>
                    <a:pt x="1235" y="1386"/>
                  </a:lnTo>
                  <a:cubicBezTo>
                    <a:pt x="1302" y="1419"/>
                    <a:pt x="1368" y="1419"/>
                    <a:pt x="1435" y="1419"/>
                  </a:cubicBezTo>
                  <a:cubicBezTo>
                    <a:pt x="1502" y="1419"/>
                    <a:pt x="1602" y="1386"/>
                    <a:pt x="1602" y="1319"/>
                  </a:cubicBezTo>
                  <a:cubicBezTo>
                    <a:pt x="1669" y="1252"/>
                    <a:pt x="1635" y="1086"/>
                    <a:pt x="1535" y="1019"/>
                  </a:cubicBezTo>
                  <a:lnTo>
                    <a:pt x="434" y="52"/>
                  </a:lnTo>
                  <a:cubicBezTo>
                    <a:pt x="398" y="15"/>
                    <a:pt x="352" y="1"/>
                    <a:pt x="305" y="1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5"/>
            <p:cNvSpPr/>
            <p:nvPr/>
          </p:nvSpPr>
          <p:spPr>
            <a:xfrm>
              <a:off x="5063927" y="1075290"/>
              <a:ext cx="149313" cy="136689"/>
            </a:xfrm>
            <a:custGeom>
              <a:avLst/>
              <a:gdLst/>
              <a:ahLst/>
              <a:cxnLst/>
              <a:rect l="l" t="t" r="r" b="b"/>
              <a:pathLst>
                <a:path w="5405" h="4948" extrusionOk="0">
                  <a:moveTo>
                    <a:pt x="2714" y="0"/>
                  </a:moveTo>
                  <a:cubicBezTo>
                    <a:pt x="2535" y="0"/>
                    <a:pt x="2353" y="20"/>
                    <a:pt x="2169" y="61"/>
                  </a:cubicBezTo>
                  <a:cubicBezTo>
                    <a:pt x="835" y="328"/>
                    <a:pt x="1" y="1662"/>
                    <a:pt x="268" y="2997"/>
                  </a:cubicBezTo>
                  <a:cubicBezTo>
                    <a:pt x="530" y="4163"/>
                    <a:pt x="1583" y="4948"/>
                    <a:pt x="2736" y="4948"/>
                  </a:cubicBezTo>
                  <a:cubicBezTo>
                    <a:pt x="2901" y="4948"/>
                    <a:pt x="3069" y="4932"/>
                    <a:pt x="3236" y="4898"/>
                  </a:cubicBezTo>
                  <a:cubicBezTo>
                    <a:pt x="4571" y="4598"/>
                    <a:pt x="5405" y="3264"/>
                    <a:pt x="5104" y="1929"/>
                  </a:cubicBezTo>
                  <a:cubicBezTo>
                    <a:pt x="4817" y="779"/>
                    <a:pt x="3834" y="0"/>
                    <a:pt x="2714" y="0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5"/>
            <p:cNvSpPr/>
            <p:nvPr/>
          </p:nvSpPr>
          <p:spPr>
            <a:xfrm>
              <a:off x="5142273" y="191833"/>
              <a:ext cx="371390" cy="345672"/>
            </a:xfrm>
            <a:custGeom>
              <a:avLst/>
              <a:gdLst/>
              <a:ahLst/>
              <a:cxnLst/>
              <a:rect l="l" t="t" r="r" b="b"/>
              <a:pathLst>
                <a:path w="13444" h="12513" extrusionOk="0">
                  <a:moveTo>
                    <a:pt x="6759" y="0"/>
                  </a:moveTo>
                  <a:cubicBezTo>
                    <a:pt x="6422" y="0"/>
                    <a:pt x="6081" y="28"/>
                    <a:pt x="5738" y="85"/>
                  </a:cubicBezTo>
                  <a:cubicBezTo>
                    <a:pt x="2335" y="619"/>
                    <a:pt x="0" y="3854"/>
                    <a:pt x="567" y="7257"/>
                  </a:cubicBezTo>
                  <a:cubicBezTo>
                    <a:pt x="1047" y="10316"/>
                    <a:pt x="3684" y="12512"/>
                    <a:pt x="6708" y="12512"/>
                  </a:cubicBezTo>
                  <a:cubicBezTo>
                    <a:pt x="7048" y="12512"/>
                    <a:pt x="7392" y="12484"/>
                    <a:pt x="7739" y="12427"/>
                  </a:cubicBezTo>
                  <a:cubicBezTo>
                    <a:pt x="11141" y="11893"/>
                    <a:pt x="13443" y="8658"/>
                    <a:pt x="12909" y="5255"/>
                  </a:cubicBezTo>
                  <a:cubicBezTo>
                    <a:pt x="12399" y="2196"/>
                    <a:pt x="9759" y="0"/>
                    <a:pt x="6759" y="0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5"/>
            <p:cNvSpPr/>
            <p:nvPr/>
          </p:nvSpPr>
          <p:spPr>
            <a:xfrm>
              <a:off x="5187413" y="223658"/>
              <a:ext cx="281996" cy="281996"/>
            </a:xfrm>
            <a:custGeom>
              <a:avLst/>
              <a:gdLst/>
              <a:ahLst/>
              <a:cxnLst/>
              <a:rect l="l" t="t" r="r" b="b"/>
              <a:pathLst>
                <a:path w="10208" h="10208" extrusionOk="0">
                  <a:moveTo>
                    <a:pt x="5104" y="0"/>
                  </a:moveTo>
                  <a:cubicBezTo>
                    <a:pt x="2302" y="0"/>
                    <a:pt x="1" y="2302"/>
                    <a:pt x="1" y="5104"/>
                  </a:cubicBezTo>
                  <a:cubicBezTo>
                    <a:pt x="1" y="7906"/>
                    <a:pt x="2302" y="10208"/>
                    <a:pt x="5104" y="10208"/>
                  </a:cubicBezTo>
                  <a:cubicBezTo>
                    <a:pt x="7906" y="10208"/>
                    <a:pt x="10208" y="7906"/>
                    <a:pt x="10208" y="5104"/>
                  </a:cubicBezTo>
                  <a:cubicBezTo>
                    <a:pt x="10208" y="2269"/>
                    <a:pt x="7906" y="34"/>
                    <a:pt x="5104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5"/>
            <p:cNvSpPr/>
            <p:nvPr/>
          </p:nvSpPr>
          <p:spPr>
            <a:xfrm>
              <a:off x="5268521" y="262361"/>
              <a:ext cx="124423" cy="207353"/>
            </a:xfrm>
            <a:custGeom>
              <a:avLst/>
              <a:gdLst/>
              <a:ahLst/>
              <a:cxnLst/>
              <a:rect l="l" t="t" r="r" b="b"/>
              <a:pathLst>
                <a:path w="4504" h="7506" extrusionOk="0">
                  <a:moveTo>
                    <a:pt x="1868" y="2002"/>
                  </a:moveTo>
                  <a:lnTo>
                    <a:pt x="1868" y="2969"/>
                  </a:lnTo>
                  <a:cubicBezTo>
                    <a:pt x="1668" y="2869"/>
                    <a:pt x="1601" y="2836"/>
                    <a:pt x="1501" y="2736"/>
                  </a:cubicBezTo>
                  <a:cubicBezTo>
                    <a:pt x="1468" y="2669"/>
                    <a:pt x="1434" y="2569"/>
                    <a:pt x="1434" y="2469"/>
                  </a:cubicBezTo>
                  <a:cubicBezTo>
                    <a:pt x="1434" y="2202"/>
                    <a:pt x="1601" y="2069"/>
                    <a:pt x="1868" y="2002"/>
                  </a:cubicBezTo>
                  <a:close/>
                  <a:moveTo>
                    <a:pt x="2635" y="4637"/>
                  </a:moveTo>
                  <a:cubicBezTo>
                    <a:pt x="2802" y="4670"/>
                    <a:pt x="2935" y="4737"/>
                    <a:pt x="2969" y="4837"/>
                  </a:cubicBezTo>
                  <a:cubicBezTo>
                    <a:pt x="3002" y="4904"/>
                    <a:pt x="3036" y="5004"/>
                    <a:pt x="3036" y="5137"/>
                  </a:cubicBezTo>
                  <a:cubicBezTo>
                    <a:pt x="3036" y="5338"/>
                    <a:pt x="2869" y="5471"/>
                    <a:pt x="2635" y="5538"/>
                  </a:cubicBezTo>
                  <a:lnTo>
                    <a:pt x="2635" y="4637"/>
                  </a:lnTo>
                  <a:close/>
                  <a:moveTo>
                    <a:pt x="1868" y="0"/>
                  </a:moveTo>
                  <a:lnTo>
                    <a:pt x="1868" y="834"/>
                  </a:lnTo>
                  <a:cubicBezTo>
                    <a:pt x="1301" y="868"/>
                    <a:pt x="834" y="1068"/>
                    <a:pt x="500" y="1368"/>
                  </a:cubicBezTo>
                  <a:cubicBezTo>
                    <a:pt x="167" y="1668"/>
                    <a:pt x="0" y="2069"/>
                    <a:pt x="0" y="2536"/>
                  </a:cubicBezTo>
                  <a:cubicBezTo>
                    <a:pt x="0" y="2936"/>
                    <a:pt x="167" y="3336"/>
                    <a:pt x="467" y="3670"/>
                  </a:cubicBezTo>
                  <a:cubicBezTo>
                    <a:pt x="767" y="4003"/>
                    <a:pt x="1168" y="4203"/>
                    <a:pt x="1768" y="4370"/>
                  </a:cubicBezTo>
                  <a:lnTo>
                    <a:pt x="1868" y="4404"/>
                  </a:lnTo>
                  <a:lnTo>
                    <a:pt x="1868" y="5638"/>
                  </a:lnTo>
                  <a:cubicBezTo>
                    <a:pt x="1668" y="5638"/>
                    <a:pt x="1434" y="5571"/>
                    <a:pt x="1134" y="5504"/>
                  </a:cubicBezTo>
                  <a:cubicBezTo>
                    <a:pt x="867" y="5404"/>
                    <a:pt x="634" y="5338"/>
                    <a:pt x="367" y="5204"/>
                  </a:cubicBezTo>
                  <a:lnTo>
                    <a:pt x="0" y="6405"/>
                  </a:lnTo>
                  <a:cubicBezTo>
                    <a:pt x="534" y="6672"/>
                    <a:pt x="1168" y="6772"/>
                    <a:pt x="1868" y="6839"/>
                  </a:cubicBezTo>
                  <a:lnTo>
                    <a:pt x="1968" y="6839"/>
                  </a:lnTo>
                  <a:lnTo>
                    <a:pt x="1968" y="7506"/>
                  </a:lnTo>
                  <a:lnTo>
                    <a:pt x="2702" y="7506"/>
                  </a:lnTo>
                  <a:lnTo>
                    <a:pt x="2702" y="6839"/>
                  </a:lnTo>
                  <a:cubicBezTo>
                    <a:pt x="3302" y="6739"/>
                    <a:pt x="3703" y="6538"/>
                    <a:pt x="4036" y="6238"/>
                  </a:cubicBezTo>
                  <a:cubicBezTo>
                    <a:pt x="4336" y="5971"/>
                    <a:pt x="4503" y="5538"/>
                    <a:pt x="4503" y="5037"/>
                  </a:cubicBezTo>
                  <a:cubicBezTo>
                    <a:pt x="4503" y="4570"/>
                    <a:pt x="4336" y="4237"/>
                    <a:pt x="4036" y="3903"/>
                  </a:cubicBezTo>
                  <a:cubicBezTo>
                    <a:pt x="3703" y="3603"/>
                    <a:pt x="3302" y="3370"/>
                    <a:pt x="2769" y="3236"/>
                  </a:cubicBezTo>
                  <a:lnTo>
                    <a:pt x="2635" y="3203"/>
                  </a:lnTo>
                  <a:lnTo>
                    <a:pt x="2635" y="2035"/>
                  </a:lnTo>
                  <a:cubicBezTo>
                    <a:pt x="3136" y="2069"/>
                    <a:pt x="3503" y="2202"/>
                    <a:pt x="3803" y="2402"/>
                  </a:cubicBezTo>
                  <a:lnTo>
                    <a:pt x="4270" y="1235"/>
                  </a:lnTo>
                  <a:cubicBezTo>
                    <a:pt x="3703" y="1035"/>
                    <a:pt x="3169" y="868"/>
                    <a:pt x="2635" y="834"/>
                  </a:cubicBezTo>
                  <a:lnTo>
                    <a:pt x="2635" y="0"/>
                  </a:ln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5"/>
            <p:cNvSpPr/>
            <p:nvPr/>
          </p:nvSpPr>
          <p:spPr>
            <a:xfrm>
              <a:off x="8027147" y="568072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5"/>
            <p:cNvSpPr/>
            <p:nvPr/>
          </p:nvSpPr>
          <p:spPr>
            <a:xfrm>
              <a:off x="8018859" y="559785"/>
              <a:ext cx="85720" cy="85720"/>
            </a:xfrm>
            <a:custGeom>
              <a:avLst/>
              <a:gdLst/>
              <a:ahLst/>
              <a:cxnLst/>
              <a:rect l="l" t="t" r="r" b="b"/>
              <a:pathLst>
                <a:path w="3103" h="3103" extrusionOk="0">
                  <a:moveTo>
                    <a:pt x="1534" y="601"/>
                  </a:moveTo>
                  <a:cubicBezTo>
                    <a:pt x="2035" y="601"/>
                    <a:pt x="2502" y="1001"/>
                    <a:pt x="2502" y="1568"/>
                  </a:cubicBezTo>
                  <a:cubicBezTo>
                    <a:pt x="2502" y="2102"/>
                    <a:pt x="2102" y="2502"/>
                    <a:pt x="1534" y="2502"/>
                  </a:cubicBezTo>
                  <a:cubicBezTo>
                    <a:pt x="1001" y="2502"/>
                    <a:pt x="600" y="2102"/>
                    <a:pt x="600" y="1568"/>
                  </a:cubicBezTo>
                  <a:cubicBezTo>
                    <a:pt x="600" y="1001"/>
                    <a:pt x="1001" y="601"/>
                    <a:pt x="1534" y="601"/>
                  </a:cubicBezTo>
                  <a:close/>
                  <a:moveTo>
                    <a:pt x="1534" y="1"/>
                  </a:moveTo>
                  <a:cubicBezTo>
                    <a:pt x="701" y="1"/>
                    <a:pt x="0" y="734"/>
                    <a:pt x="0" y="1568"/>
                  </a:cubicBezTo>
                  <a:cubicBezTo>
                    <a:pt x="0" y="2402"/>
                    <a:pt x="701" y="3103"/>
                    <a:pt x="1534" y="3103"/>
                  </a:cubicBezTo>
                  <a:cubicBezTo>
                    <a:pt x="2368" y="3103"/>
                    <a:pt x="3036" y="2436"/>
                    <a:pt x="3102" y="1568"/>
                  </a:cubicBezTo>
                  <a:cubicBezTo>
                    <a:pt x="3102" y="734"/>
                    <a:pt x="2368" y="1"/>
                    <a:pt x="15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5"/>
            <p:cNvSpPr/>
            <p:nvPr/>
          </p:nvSpPr>
          <p:spPr>
            <a:xfrm>
              <a:off x="7860345" y="738548"/>
              <a:ext cx="84809" cy="85748"/>
            </a:xfrm>
            <a:custGeom>
              <a:avLst/>
              <a:gdLst/>
              <a:ahLst/>
              <a:cxnLst/>
              <a:rect l="l" t="t" r="r" b="b"/>
              <a:pathLst>
                <a:path w="3070" h="3104" extrusionOk="0">
                  <a:moveTo>
                    <a:pt x="1535" y="601"/>
                  </a:moveTo>
                  <a:cubicBezTo>
                    <a:pt x="2069" y="601"/>
                    <a:pt x="2536" y="1035"/>
                    <a:pt x="2502" y="1535"/>
                  </a:cubicBezTo>
                  <a:cubicBezTo>
                    <a:pt x="2502" y="2069"/>
                    <a:pt x="2069" y="2503"/>
                    <a:pt x="1535" y="2503"/>
                  </a:cubicBezTo>
                  <a:cubicBezTo>
                    <a:pt x="1001" y="2503"/>
                    <a:pt x="568" y="2069"/>
                    <a:pt x="568" y="1535"/>
                  </a:cubicBezTo>
                  <a:cubicBezTo>
                    <a:pt x="568" y="1002"/>
                    <a:pt x="1001" y="601"/>
                    <a:pt x="1535" y="601"/>
                  </a:cubicBezTo>
                  <a:close/>
                  <a:moveTo>
                    <a:pt x="1535" y="1"/>
                  </a:moveTo>
                  <a:cubicBezTo>
                    <a:pt x="701" y="1"/>
                    <a:pt x="1" y="701"/>
                    <a:pt x="1" y="1535"/>
                  </a:cubicBezTo>
                  <a:cubicBezTo>
                    <a:pt x="1" y="2369"/>
                    <a:pt x="701" y="3103"/>
                    <a:pt x="1535" y="3103"/>
                  </a:cubicBezTo>
                  <a:cubicBezTo>
                    <a:pt x="2402" y="3103"/>
                    <a:pt x="3069" y="2369"/>
                    <a:pt x="3069" y="1535"/>
                  </a:cubicBezTo>
                  <a:cubicBezTo>
                    <a:pt x="3069" y="701"/>
                    <a:pt x="2369" y="1"/>
                    <a:pt x="1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5"/>
            <p:cNvSpPr/>
            <p:nvPr/>
          </p:nvSpPr>
          <p:spPr>
            <a:xfrm>
              <a:off x="7838245" y="496191"/>
              <a:ext cx="15691" cy="213818"/>
            </a:xfrm>
            <a:custGeom>
              <a:avLst/>
              <a:gdLst/>
              <a:ahLst/>
              <a:cxnLst/>
              <a:rect l="l" t="t" r="r" b="b"/>
              <a:pathLst>
                <a:path w="568" h="7740" extrusionOk="0">
                  <a:moveTo>
                    <a:pt x="300" y="1"/>
                  </a:moveTo>
                  <a:cubicBezTo>
                    <a:pt x="133" y="1"/>
                    <a:pt x="0" y="134"/>
                    <a:pt x="0" y="301"/>
                  </a:cubicBezTo>
                  <a:lnTo>
                    <a:pt x="0" y="7440"/>
                  </a:lnTo>
                  <a:cubicBezTo>
                    <a:pt x="0" y="7606"/>
                    <a:pt x="133" y="7740"/>
                    <a:pt x="300" y="7740"/>
                  </a:cubicBezTo>
                  <a:cubicBezTo>
                    <a:pt x="400" y="7740"/>
                    <a:pt x="534" y="7606"/>
                    <a:pt x="567" y="7440"/>
                  </a:cubicBezTo>
                  <a:lnTo>
                    <a:pt x="567" y="301"/>
                  </a:lnTo>
                  <a:cubicBezTo>
                    <a:pt x="567" y="134"/>
                    <a:pt x="467" y="1"/>
                    <a:pt x="300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5"/>
            <p:cNvSpPr/>
            <p:nvPr/>
          </p:nvSpPr>
          <p:spPr>
            <a:xfrm>
              <a:off x="7738710" y="594814"/>
              <a:ext cx="213818" cy="15691"/>
            </a:xfrm>
            <a:custGeom>
              <a:avLst/>
              <a:gdLst/>
              <a:ahLst/>
              <a:cxnLst/>
              <a:rect l="l" t="t" r="r" b="b"/>
              <a:pathLst>
                <a:path w="7740" h="568" extrusionOk="0">
                  <a:moveTo>
                    <a:pt x="301" y="0"/>
                  </a:moveTo>
                  <a:cubicBezTo>
                    <a:pt x="134" y="0"/>
                    <a:pt x="0" y="134"/>
                    <a:pt x="0" y="300"/>
                  </a:cubicBezTo>
                  <a:cubicBezTo>
                    <a:pt x="0" y="467"/>
                    <a:pt x="134" y="567"/>
                    <a:pt x="301" y="567"/>
                  </a:cubicBezTo>
                  <a:lnTo>
                    <a:pt x="7439" y="567"/>
                  </a:lnTo>
                  <a:cubicBezTo>
                    <a:pt x="7606" y="567"/>
                    <a:pt x="7739" y="467"/>
                    <a:pt x="7739" y="300"/>
                  </a:cubicBezTo>
                  <a:cubicBezTo>
                    <a:pt x="7739" y="100"/>
                    <a:pt x="7606" y="0"/>
                    <a:pt x="7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5"/>
            <p:cNvSpPr/>
            <p:nvPr/>
          </p:nvSpPr>
          <p:spPr>
            <a:xfrm>
              <a:off x="8411416" y="707221"/>
              <a:ext cx="548301" cy="548329"/>
            </a:xfrm>
            <a:custGeom>
              <a:avLst/>
              <a:gdLst/>
              <a:ahLst/>
              <a:cxnLst/>
              <a:rect l="l" t="t" r="r" b="b"/>
              <a:pathLst>
                <a:path w="19848" h="19849" extrusionOk="0">
                  <a:moveTo>
                    <a:pt x="9640" y="935"/>
                  </a:moveTo>
                  <a:lnTo>
                    <a:pt x="9640" y="3803"/>
                  </a:lnTo>
                  <a:cubicBezTo>
                    <a:pt x="8907" y="3803"/>
                    <a:pt x="8173" y="3803"/>
                    <a:pt x="7506" y="3837"/>
                  </a:cubicBezTo>
                  <a:cubicBezTo>
                    <a:pt x="8306" y="2469"/>
                    <a:pt x="9140" y="1468"/>
                    <a:pt x="9640" y="935"/>
                  </a:cubicBezTo>
                  <a:close/>
                  <a:moveTo>
                    <a:pt x="10241" y="801"/>
                  </a:moveTo>
                  <a:cubicBezTo>
                    <a:pt x="10741" y="1302"/>
                    <a:pt x="11742" y="2436"/>
                    <a:pt x="12643" y="4004"/>
                  </a:cubicBezTo>
                  <a:cubicBezTo>
                    <a:pt x="11809" y="3937"/>
                    <a:pt x="11008" y="3837"/>
                    <a:pt x="10241" y="3837"/>
                  </a:cubicBezTo>
                  <a:lnTo>
                    <a:pt x="10241" y="801"/>
                  </a:lnTo>
                  <a:close/>
                  <a:moveTo>
                    <a:pt x="9073" y="768"/>
                  </a:moveTo>
                  <a:lnTo>
                    <a:pt x="9073" y="768"/>
                  </a:lnTo>
                  <a:cubicBezTo>
                    <a:pt x="8440" y="1435"/>
                    <a:pt x="7572" y="2503"/>
                    <a:pt x="6805" y="3937"/>
                  </a:cubicBezTo>
                  <a:cubicBezTo>
                    <a:pt x="5771" y="4004"/>
                    <a:pt x="4837" y="4170"/>
                    <a:pt x="4003" y="4337"/>
                  </a:cubicBezTo>
                  <a:cubicBezTo>
                    <a:pt x="5237" y="2636"/>
                    <a:pt x="6972" y="1402"/>
                    <a:pt x="9073" y="768"/>
                  </a:cubicBezTo>
                  <a:close/>
                  <a:moveTo>
                    <a:pt x="10975" y="768"/>
                  </a:moveTo>
                  <a:lnTo>
                    <a:pt x="10975" y="768"/>
                  </a:lnTo>
                  <a:cubicBezTo>
                    <a:pt x="13176" y="1402"/>
                    <a:pt x="15011" y="2803"/>
                    <a:pt x="16245" y="4637"/>
                  </a:cubicBezTo>
                  <a:cubicBezTo>
                    <a:pt x="15244" y="4437"/>
                    <a:pt x="14277" y="4237"/>
                    <a:pt x="13310" y="4104"/>
                  </a:cubicBezTo>
                  <a:cubicBezTo>
                    <a:pt x="12509" y="2603"/>
                    <a:pt x="11608" y="1468"/>
                    <a:pt x="10975" y="768"/>
                  </a:cubicBezTo>
                  <a:close/>
                  <a:moveTo>
                    <a:pt x="6805" y="1102"/>
                  </a:moveTo>
                  <a:lnTo>
                    <a:pt x="6805" y="1102"/>
                  </a:lnTo>
                  <a:cubicBezTo>
                    <a:pt x="5337" y="1935"/>
                    <a:pt x="4103" y="3103"/>
                    <a:pt x="3169" y="4571"/>
                  </a:cubicBezTo>
                  <a:cubicBezTo>
                    <a:pt x="2769" y="4671"/>
                    <a:pt x="2402" y="4771"/>
                    <a:pt x="2002" y="4871"/>
                  </a:cubicBezTo>
                  <a:cubicBezTo>
                    <a:pt x="3169" y="3136"/>
                    <a:pt x="4837" y="1802"/>
                    <a:pt x="6805" y="1102"/>
                  </a:cubicBezTo>
                  <a:close/>
                  <a:moveTo>
                    <a:pt x="13543" y="1302"/>
                  </a:moveTo>
                  <a:lnTo>
                    <a:pt x="13543" y="1302"/>
                  </a:lnTo>
                  <a:cubicBezTo>
                    <a:pt x="15411" y="2069"/>
                    <a:pt x="16946" y="3437"/>
                    <a:pt x="17980" y="5138"/>
                  </a:cubicBezTo>
                  <a:cubicBezTo>
                    <a:pt x="17646" y="5038"/>
                    <a:pt x="17346" y="4971"/>
                    <a:pt x="17012" y="4871"/>
                  </a:cubicBezTo>
                  <a:cubicBezTo>
                    <a:pt x="16178" y="3437"/>
                    <a:pt x="14978" y="2169"/>
                    <a:pt x="13543" y="1302"/>
                  </a:cubicBezTo>
                  <a:close/>
                  <a:moveTo>
                    <a:pt x="6505" y="4471"/>
                  </a:moveTo>
                  <a:lnTo>
                    <a:pt x="6505" y="4471"/>
                  </a:lnTo>
                  <a:cubicBezTo>
                    <a:pt x="5838" y="5838"/>
                    <a:pt x="5337" y="7506"/>
                    <a:pt x="5271" y="9341"/>
                  </a:cubicBezTo>
                  <a:lnTo>
                    <a:pt x="5271" y="9574"/>
                  </a:lnTo>
                  <a:lnTo>
                    <a:pt x="2268" y="9574"/>
                  </a:lnTo>
                  <a:cubicBezTo>
                    <a:pt x="2302" y="7906"/>
                    <a:pt x="2802" y="6339"/>
                    <a:pt x="3603" y="4971"/>
                  </a:cubicBezTo>
                  <a:cubicBezTo>
                    <a:pt x="4103" y="4871"/>
                    <a:pt x="4737" y="4771"/>
                    <a:pt x="5337" y="4637"/>
                  </a:cubicBezTo>
                  <a:cubicBezTo>
                    <a:pt x="5738" y="4604"/>
                    <a:pt x="6105" y="4504"/>
                    <a:pt x="6505" y="4471"/>
                  </a:cubicBezTo>
                  <a:close/>
                  <a:moveTo>
                    <a:pt x="2802" y="5238"/>
                  </a:moveTo>
                  <a:cubicBezTo>
                    <a:pt x="2135" y="6539"/>
                    <a:pt x="1735" y="8006"/>
                    <a:pt x="1668" y="9608"/>
                  </a:cubicBezTo>
                  <a:lnTo>
                    <a:pt x="567" y="9608"/>
                  </a:lnTo>
                  <a:cubicBezTo>
                    <a:pt x="601" y="8173"/>
                    <a:pt x="968" y="6806"/>
                    <a:pt x="1601" y="5638"/>
                  </a:cubicBezTo>
                  <a:cubicBezTo>
                    <a:pt x="1935" y="5505"/>
                    <a:pt x="2335" y="5405"/>
                    <a:pt x="2802" y="5238"/>
                  </a:cubicBezTo>
                  <a:close/>
                  <a:moveTo>
                    <a:pt x="8888" y="4376"/>
                  </a:moveTo>
                  <a:cubicBezTo>
                    <a:pt x="9135" y="4376"/>
                    <a:pt x="9386" y="4384"/>
                    <a:pt x="9640" y="4404"/>
                  </a:cubicBezTo>
                  <a:lnTo>
                    <a:pt x="9640" y="9608"/>
                  </a:lnTo>
                  <a:lnTo>
                    <a:pt x="5804" y="9608"/>
                  </a:lnTo>
                  <a:lnTo>
                    <a:pt x="5804" y="9441"/>
                  </a:lnTo>
                  <a:cubicBezTo>
                    <a:pt x="5904" y="7506"/>
                    <a:pt x="6471" y="5838"/>
                    <a:pt x="7172" y="4471"/>
                  </a:cubicBezTo>
                  <a:cubicBezTo>
                    <a:pt x="7714" y="4423"/>
                    <a:pt x="8290" y="4376"/>
                    <a:pt x="8888" y="4376"/>
                  </a:cubicBezTo>
                  <a:close/>
                  <a:moveTo>
                    <a:pt x="10241" y="4404"/>
                  </a:moveTo>
                  <a:cubicBezTo>
                    <a:pt x="11075" y="4437"/>
                    <a:pt x="11975" y="4504"/>
                    <a:pt x="12943" y="4637"/>
                  </a:cubicBezTo>
                  <a:cubicBezTo>
                    <a:pt x="13610" y="5972"/>
                    <a:pt x="14144" y="7606"/>
                    <a:pt x="14244" y="9441"/>
                  </a:cubicBezTo>
                  <a:lnTo>
                    <a:pt x="14244" y="9608"/>
                  </a:lnTo>
                  <a:lnTo>
                    <a:pt x="10241" y="9608"/>
                  </a:lnTo>
                  <a:lnTo>
                    <a:pt x="10241" y="4404"/>
                  </a:lnTo>
                  <a:close/>
                  <a:moveTo>
                    <a:pt x="13643" y="4737"/>
                  </a:moveTo>
                  <a:cubicBezTo>
                    <a:pt x="14611" y="4871"/>
                    <a:pt x="15611" y="5104"/>
                    <a:pt x="16679" y="5338"/>
                  </a:cubicBezTo>
                  <a:cubicBezTo>
                    <a:pt x="17313" y="6605"/>
                    <a:pt x="17746" y="8073"/>
                    <a:pt x="17813" y="9608"/>
                  </a:cubicBezTo>
                  <a:lnTo>
                    <a:pt x="14811" y="9608"/>
                  </a:lnTo>
                  <a:lnTo>
                    <a:pt x="14811" y="9407"/>
                  </a:lnTo>
                  <a:cubicBezTo>
                    <a:pt x="14744" y="7640"/>
                    <a:pt x="14277" y="6072"/>
                    <a:pt x="13643" y="4737"/>
                  </a:cubicBezTo>
                  <a:close/>
                  <a:moveTo>
                    <a:pt x="17346" y="5571"/>
                  </a:moveTo>
                  <a:lnTo>
                    <a:pt x="17346" y="5571"/>
                  </a:lnTo>
                  <a:cubicBezTo>
                    <a:pt x="17679" y="5638"/>
                    <a:pt x="18013" y="5772"/>
                    <a:pt x="18347" y="5838"/>
                  </a:cubicBezTo>
                  <a:cubicBezTo>
                    <a:pt x="18914" y="6972"/>
                    <a:pt x="19247" y="8273"/>
                    <a:pt x="19314" y="9608"/>
                  </a:cubicBezTo>
                  <a:lnTo>
                    <a:pt x="18347" y="9608"/>
                  </a:lnTo>
                  <a:cubicBezTo>
                    <a:pt x="18313" y="8140"/>
                    <a:pt x="17946" y="6806"/>
                    <a:pt x="17346" y="5571"/>
                  </a:cubicBezTo>
                  <a:close/>
                  <a:moveTo>
                    <a:pt x="1668" y="10108"/>
                  </a:moveTo>
                  <a:lnTo>
                    <a:pt x="1668" y="10141"/>
                  </a:lnTo>
                  <a:cubicBezTo>
                    <a:pt x="1735" y="11843"/>
                    <a:pt x="2168" y="13477"/>
                    <a:pt x="2969" y="14911"/>
                  </a:cubicBezTo>
                  <a:cubicBezTo>
                    <a:pt x="2602" y="14811"/>
                    <a:pt x="2235" y="14678"/>
                    <a:pt x="1801" y="14578"/>
                  </a:cubicBezTo>
                  <a:cubicBezTo>
                    <a:pt x="1068" y="13210"/>
                    <a:pt x="601" y="11742"/>
                    <a:pt x="567" y="10108"/>
                  </a:cubicBezTo>
                  <a:close/>
                  <a:moveTo>
                    <a:pt x="19314" y="10141"/>
                  </a:moveTo>
                  <a:cubicBezTo>
                    <a:pt x="19281" y="11843"/>
                    <a:pt x="18780" y="13444"/>
                    <a:pt x="17946" y="14811"/>
                  </a:cubicBezTo>
                  <a:cubicBezTo>
                    <a:pt x="17646" y="14911"/>
                    <a:pt x="17313" y="15012"/>
                    <a:pt x="16946" y="15112"/>
                  </a:cubicBezTo>
                  <a:cubicBezTo>
                    <a:pt x="17813" y="13677"/>
                    <a:pt x="18313" y="11976"/>
                    <a:pt x="18347" y="10141"/>
                  </a:cubicBezTo>
                  <a:close/>
                  <a:moveTo>
                    <a:pt x="5237" y="10141"/>
                  </a:moveTo>
                  <a:cubicBezTo>
                    <a:pt x="5271" y="12009"/>
                    <a:pt x="5771" y="13844"/>
                    <a:pt x="6738" y="15679"/>
                  </a:cubicBezTo>
                  <a:cubicBezTo>
                    <a:pt x="5771" y="15579"/>
                    <a:pt x="4770" y="15345"/>
                    <a:pt x="3736" y="15112"/>
                  </a:cubicBezTo>
                  <a:cubicBezTo>
                    <a:pt x="2802" y="13677"/>
                    <a:pt x="2268" y="11976"/>
                    <a:pt x="2235" y="10141"/>
                  </a:cubicBezTo>
                  <a:close/>
                  <a:moveTo>
                    <a:pt x="17813" y="10141"/>
                  </a:moveTo>
                  <a:cubicBezTo>
                    <a:pt x="17780" y="12076"/>
                    <a:pt x="17179" y="13844"/>
                    <a:pt x="16145" y="15345"/>
                  </a:cubicBezTo>
                  <a:cubicBezTo>
                    <a:pt x="15645" y="15479"/>
                    <a:pt x="15111" y="15612"/>
                    <a:pt x="14511" y="15679"/>
                  </a:cubicBezTo>
                  <a:cubicBezTo>
                    <a:pt x="14110" y="15779"/>
                    <a:pt x="13677" y="15812"/>
                    <a:pt x="13243" y="15845"/>
                  </a:cubicBezTo>
                  <a:cubicBezTo>
                    <a:pt x="14244" y="13977"/>
                    <a:pt x="14777" y="12109"/>
                    <a:pt x="14811" y="10141"/>
                  </a:cubicBezTo>
                  <a:close/>
                  <a:moveTo>
                    <a:pt x="9640" y="10141"/>
                  </a:moveTo>
                  <a:lnTo>
                    <a:pt x="9640" y="15946"/>
                  </a:lnTo>
                  <a:cubicBezTo>
                    <a:pt x="8940" y="15912"/>
                    <a:pt x="8173" y="15845"/>
                    <a:pt x="7439" y="15779"/>
                  </a:cubicBezTo>
                  <a:cubicBezTo>
                    <a:pt x="6405" y="13944"/>
                    <a:pt x="5838" y="12076"/>
                    <a:pt x="5804" y="10141"/>
                  </a:cubicBezTo>
                  <a:close/>
                  <a:moveTo>
                    <a:pt x="14244" y="10141"/>
                  </a:moveTo>
                  <a:cubicBezTo>
                    <a:pt x="14177" y="12109"/>
                    <a:pt x="13610" y="14011"/>
                    <a:pt x="12509" y="15912"/>
                  </a:cubicBezTo>
                  <a:cubicBezTo>
                    <a:pt x="11809" y="15979"/>
                    <a:pt x="11075" y="15979"/>
                    <a:pt x="10241" y="15979"/>
                  </a:cubicBezTo>
                  <a:lnTo>
                    <a:pt x="10241" y="10141"/>
                  </a:lnTo>
                  <a:close/>
                  <a:moveTo>
                    <a:pt x="17446" y="15612"/>
                  </a:moveTo>
                  <a:cubicBezTo>
                    <a:pt x="16445" y="16913"/>
                    <a:pt x="15111" y="17947"/>
                    <a:pt x="13577" y="18614"/>
                  </a:cubicBezTo>
                  <a:cubicBezTo>
                    <a:pt x="14744" y="17914"/>
                    <a:pt x="15745" y="16946"/>
                    <a:pt x="16512" y="15845"/>
                  </a:cubicBezTo>
                  <a:cubicBezTo>
                    <a:pt x="16846" y="15779"/>
                    <a:pt x="17146" y="15679"/>
                    <a:pt x="17446" y="15612"/>
                  </a:cubicBezTo>
                  <a:close/>
                  <a:moveTo>
                    <a:pt x="2268" y="15312"/>
                  </a:moveTo>
                  <a:lnTo>
                    <a:pt x="2268" y="15312"/>
                  </a:lnTo>
                  <a:cubicBezTo>
                    <a:pt x="2635" y="15445"/>
                    <a:pt x="3002" y="15512"/>
                    <a:pt x="3403" y="15612"/>
                  </a:cubicBezTo>
                  <a:cubicBezTo>
                    <a:pt x="4270" y="16913"/>
                    <a:pt x="5437" y="18014"/>
                    <a:pt x="6805" y="18781"/>
                  </a:cubicBezTo>
                  <a:cubicBezTo>
                    <a:pt x="4970" y="18147"/>
                    <a:pt x="3336" y="16913"/>
                    <a:pt x="2268" y="15312"/>
                  </a:cubicBezTo>
                  <a:close/>
                  <a:moveTo>
                    <a:pt x="7772" y="16413"/>
                  </a:moveTo>
                  <a:lnTo>
                    <a:pt x="7772" y="16413"/>
                  </a:lnTo>
                  <a:cubicBezTo>
                    <a:pt x="8440" y="16446"/>
                    <a:pt x="9073" y="16479"/>
                    <a:pt x="9640" y="16513"/>
                  </a:cubicBezTo>
                  <a:lnTo>
                    <a:pt x="9640" y="18914"/>
                  </a:lnTo>
                  <a:cubicBezTo>
                    <a:pt x="8940" y="18080"/>
                    <a:pt x="8306" y="17246"/>
                    <a:pt x="7772" y="16413"/>
                  </a:cubicBezTo>
                  <a:close/>
                  <a:moveTo>
                    <a:pt x="12176" y="16479"/>
                  </a:moveTo>
                  <a:lnTo>
                    <a:pt x="12176" y="16479"/>
                  </a:lnTo>
                  <a:cubicBezTo>
                    <a:pt x="11642" y="17347"/>
                    <a:pt x="10975" y="18247"/>
                    <a:pt x="10241" y="19081"/>
                  </a:cubicBezTo>
                  <a:lnTo>
                    <a:pt x="10241" y="16513"/>
                  </a:lnTo>
                  <a:lnTo>
                    <a:pt x="10608" y="16513"/>
                  </a:lnTo>
                  <a:cubicBezTo>
                    <a:pt x="11141" y="16513"/>
                    <a:pt x="11675" y="16513"/>
                    <a:pt x="12176" y="16479"/>
                  </a:cubicBezTo>
                  <a:close/>
                  <a:moveTo>
                    <a:pt x="4237" y="15812"/>
                  </a:moveTo>
                  <a:cubicBezTo>
                    <a:pt x="5237" y="16012"/>
                    <a:pt x="6171" y="16179"/>
                    <a:pt x="7105" y="16312"/>
                  </a:cubicBezTo>
                  <a:cubicBezTo>
                    <a:pt x="7639" y="17280"/>
                    <a:pt x="8339" y="18247"/>
                    <a:pt x="9140" y="19148"/>
                  </a:cubicBezTo>
                  <a:cubicBezTo>
                    <a:pt x="7139" y="18614"/>
                    <a:pt x="5437" y="17413"/>
                    <a:pt x="4237" y="15812"/>
                  </a:cubicBezTo>
                  <a:close/>
                  <a:moveTo>
                    <a:pt x="15645" y="16012"/>
                  </a:moveTo>
                  <a:lnTo>
                    <a:pt x="15645" y="16012"/>
                  </a:lnTo>
                  <a:cubicBezTo>
                    <a:pt x="14444" y="17480"/>
                    <a:pt x="12809" y="18614"/>
                    <a:pt x="10908" y="19148"/>
                  </a:cubicBezTo>
                  <a:cubicBezTo>
                    <a:pt x="11675" y="18247"/>
                    <a:pt x="12342" y="17347"/>
                    <a:pt x="12909" y="16446"/>
                  </a:cubicBezTo>
                  <a:cubicBezTo>
                    <a:pt x="13943" y="16346"/>
                    <a:pt x="14844" y="16179"/>
                    <a:pt x="15645" y="16012"/>
                  </a:cubicBezTo>
                  <a:close/>
                  <a:moveTo>
                    <a:pt x="9941" y="1"/>
                  </a:moveTo>
                  <a:cubicBezTo>
                    <a:pt x="4470" y="1"/>
                    <a:pt x="0" y="4471"/>
                    <a:pt x="0" y="9941"/>
                  </a:cubicBezTo>
                  <a:cubicBezTo>
                    <a:pt x="0" y="15412"/>
                    <a:pt x="4470" y="19848"/>
                    <a:pt x="9941" y="19848"/>
                  </a:cubicBezTo>
                  <a:lnTo>
                    <a:pt x="10174" y="19848"/>
                  </a:lnTo>
                  <a:cubicBezTo>
                    <a:pt x="15511" y="19782"/>
                    <a:pt x="19848" y="15345"/>
                    <a:pt x="19848" y="9941"/>
                  </a:cubicBezTo>
                  <a:cubicBezTo>
                    <a:pt x="19848" y="4504"/>
                    <a:pt x="15511" y="134"/>
                    <a:pt x="101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5"/>
            <p:cNvSpPr/>
            <p:nvPr/>
          </p:nvSpPr>
          <p:spPr>
            <a:xfrm>
              <a:off x="6626245" y="1986551"/>
              <a:ext cx="84809" cy="85720"/>
            </a:xfrm>
            <a:custGeom>
              <a:avLst/>
              <a:gdLst/>
              <a:ahLst/>
              <a:cxnLst/>
              <a:rect l="l" t="t" r="r" b="b"/>
              <a:pathLst>
                <a:path w="3070" h="3103" extrusionOk="0">
                  <a:moveTo>
                    <a:pt x="1535" y="601"/>
                  </a:moveTo>
                  <a:cubicBezTo>
                    <a:pt x="2068" y="601"/>
                    <a:pt x="2502" y="1034"/>
                    <a:pt x="2502" y="1568"/>
                  </a:cubicBezTo>
                  <a:cubicBezTo>
                    <a:pt x="2502" y="2102"/>
                    <a:pt x="2068" y="2535"/>
                    <a:pt x="1535" y="2535"/>
                  </a:cubicBezTo>
                  <a:cubicBezTo>
                    <a:pt x="1001" y="2535"/>
                    <a:pt x="567" y="2102"/>
                    <a:pt x="567" y="1568"/>
                  </a:cubicBezTo>
                  <a:cubicBezTo>
                    <a:pt x="567" y="1034"/>
                    <a:pt x="1001" y="601"/>
                    <a:pt x="1535" y="601"/>
                  </a:cubicBezTo>
                  <a:close/>
                  <a:moveTo>
                    <a:pt x="1535" y="0"/>
                  </a:moveTo>
                  <a:cubicBezTo>
                    <a:pt x="701" y="0"/>
                    <a:pt x="0" y="734"/>
                    <a:pt x="0" y="1568"/>
                  </a:cubicBezTo>
                  <a:cubicBezTo>
                    <a:pt x="0" y="2402"/>
                    <a:pt x="701" y="3102"/>
                    <a:pt x="1535" y="3102"/>
                  </a:cubicBezTo>
                  <a:cubicBezTo>
                    <a:pt x="2369" y="3102"/>
                    <a:pt x="3069" y="2402"/>
                    <a:pt x="3069" y="1568"/>
                  </a:cubicBezTo>
                  <a:cubicBezTo>
                    <a:pt x="3069" y="734"/>
                    <a:pt x="2369" y="0"/>
                    <a:pt x="1535" y="0"/>
                  </a:cubicBezTo>
                  <a:close/>
                </a:path>
              </a:pathLst>
            </a:custGeom>
            <a:solidFill>
              <a:srgbClr val="ED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4" name="Google Shape;1434;p35"/>
            <p:cNvGrpSpPr/>
            <p:nvPr/>
          </p:nvGrpSpPr>
          <p:grpSpPr>
            <a:xfrm>
              <a:off x="5705149" y="939549"/>
              <a:ext cx="1524702" cy="2219324"/>
              <a:chOff x="5705149" y="939549"/>
              <a:chExt cx="1524702" cy="2219324"/>
            </a:xfrm>
          </p:grpSpPr>
          <p:sp>
            <p:nvSpPr>
              <p:cNvPr id="1435" name="Google Shape;1435;p35"/>
              <p:cNvSpPr/>
              <p:nvPr/>
            </p:nvSpPr>
            <p:spPr>
              <a:xfrm>
                <a:off x="6974568" y="939549"/>
                <a:ext cx="15691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07" extrusionOk="0">
                    <a:moveTo>
                      <a:pt x="267" y="1"/>
                    </a:moveTo>
                    <a:cubicBezTo>
                      <a:pt x="100" y="1"/>
                      <a:pt x="0" y="101"/>
                      <a:pt x="0" y="268"/>
                    </a:cubicBezTo>
                    <a:lnTo>
                      <a:pt x="0" y="7406"/>
                    </a:lnTo>
                    <a:cubicBezTo>
                      <a:pt x="0" y="7573"/>
                      <a:pt x="100" y="7706"/>
                      <a:pt x="267" y="7706"/>
                    </a:cubicBezTo>
                    <a:cubicBezTo>
                      <a:pt x="400" y="7706"/>
                      <a:pt x="534" y="7573"/>
                      <a:pt x="567" y="7406"/>
                    </a:cubicBezTo>
                    <a:lnTo>
                      <a:pt x="567" y="268"/>
                    </a:lnTo>
                    <a:cubicBezTo>
                      <a:pt x="567" y="101"/>
                      <a:pt x="43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5"/>
              <p:cNvSpPr/>
              <p:nvPr/>
            </p:nvSpPr>
            <p:spPr>
              <a:xfrm>
                <a:off x="6875033" y="1037232"/>
                <a:ext cx="212906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568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468"/>
                      <a:pt x="134" y="568"/>
                      <a:pt x="301" y="568"/>
                    </a:cubicBezTo>
                    <a:lnTo>
                      <a:pt x="7439" y="568"/>
                    </a:lnTo>
                    <a:cubicBezTo>
                      <a:pt x="7606" y="568"/>
                      <a:pt x="7706" y="468"/>
                      <a:pt x="7706" y="301"/>
                    </a:cubicBezTo>
                    <a:cubicBezTo>
                      <a:pt x="7706" y="101"/>
                      <a:pt x="7606" y="1"/>
                      <a:pt x="74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5"/>
              <p:cNvSpPr/>
              <p:nvPr/>
            </p:nvSpPr>
            <p:spPr>
              <a:xfrm>
                <a:off x="7074406" y="1181381"/>
                <a:ext cx="155446" cy="160916"/>
              </a:xfrm>
              <a:custGeom>
                <a:avLst/>
                <a:gdLst/>
                <a:ahLst/>
                <a:cxnLst/>
                <a:rect l="l" t="t" r="r" b="b"/>
                <a:pathLst>
                  <a:path w="5627" h="5825" extrusionOk="0">
                    <a:moveTo>
                      <a:pt x="673" y="0"/>
                    </a:moveTo>
                    <a:cubicBezTo>
                      <a:pt x="305" y="0"/>
                      <a:pt x="1" y="343"/>
                      <a:pt x="55" y="754"/>
                    </a:cubicBezTo>
                    <a:lnTo>
                      <a:pt x="623" y="5290"/>
                    </a:lnTo>
                    <a:cubicBezTo>
                      <a:pt x="669" y="5613"/>
                      <a:pt x="955" y="5825"/>
                      <a:pt x="1248" y="5825"/>
                    </a:cubicBezTo>
                    <a:cubicBezTo>
                      <a:pt x="1378" y="5825"/>
                      <a:pt x="1510" y="5783"/>
                      <a:pt x="1623" y="5690"/>
                    </a:cubicBezTo>
                    <a:lnTo>
                      <a:pt x="5259" y="2922"/>
                    </a:lnTo>
                    <a:cubicBezTo>
                      <a:pt x="5626" y="2622"/>
                      <a:pt x="5526" y="2021"/>
                      <a:pt x="5126" y="1821"/>
                    </a:cubicBezTo>
                    <a:lnTo>
                      <a:pt x="923" y="53"/>
                    </a:lnTo>
                    <a:cubicBezTo>
                      <a:pt x="839" y="17"/>
                      <a:pt x="754" y="0"/>
                      <a:pt x="6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5"/>
              <p:cNvSpPr/>
              <p:nvPr/>
            </p:nvSpPr>
            <p:spPr>
              <a:xfrm>
                <a:off x="6875951" y="2063018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369" y="3103"/>
                      <a:pt x="3070" y="2369"/>
                      <a:pt x="3070" y="1535"/>
                    </a:cubicBezTo>
                    <a:cubicBezTo>
                      <a:pt x="3070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35"/>
              <p:cNvSpPr/>
              <p:nvPr/>
            </p:nvSpPr>
            <p:spPr>
              <a:xfrm>
                <a:off x="6752493" y="1717260"/>
                <a:ext cx="175087" cy="191303"/>
              </a:xfrm>
              <a:custGeom>
                <a:avLst/>
                <a:gdLst/>
                <a:ahLst/>
                <a:cxnLst/>
                <a:rect l="l" t="t" r="r" b="b"/>
                <a:pathLst>
                  <a:path w="6338" h="6925" extrusionOk="0">
                    <a:moveTo>
                      <a:pt x="749" y="0"/>
                    </a:moveTo>
                    <a:cubicBezTo>
                      <a:pt x="358" y="0"/>
                      <a:pt x="0" y="307"/>
                      <a:pt x="0" y="708"/>
                    </a:cubicBezTo>
                    <a:lnTo>
                      <a:pt x="0" y="6179"/>
                    </a:lnTo>
                    <a:cubicBezTo>
                      <a:pt x="0" y="6626"/>
                      <a:pt x="351" y="6925"/>
                      <a:pt x="737" y="6925"/>
                    </a:cubicBezTo>
                    <a:cubicBezTo>
                      <a:pt x="870" y="6925"/>
                      <a:pt x="1006" y="6890"/>
                      <a:pt x="1134" y="6813"/>
                    </a:cubicBezTo>
                    <a:lnTo>
                      <a:pt x="5838" y="4111"/>
                    </a:lnTo>
                    <a:cubicBezTo>
                      <a:pt x="6338" y="3811"/>
                      <a:pt x="6338" y="3077"/>
                      <a:pt x="5838" y="2810"/>
                    </a:cubicBezTo>
                    <a:lnTo>
                      <a:pt x="1134" y="108"/>
                    </a:lnTo>
                    <a:cubicBezTo>
                      <a:pt x="1010" y="34"/>
                      <a:pt x="878" y="0"/>
                      <a:pt x="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35"/>
              <p:cNvSpPr/>
              <p:nvPr/>
            </p:nvSpPr>
            <p:spPr>
              <a:xfrm>
                <a:off x="5705149" y="2938618"/>
                <a:ext cx="69145" cy="69118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2502" extrusionOk="0">
                    <a:moveTo>
                      <a:pt x="1268" y="0"/>
                    </a:moveTo>
                    <a:cubicBezTo>
                      <a:pt x="534" y="0"/>
                      <a:pt x="1" y="534"/>
                      <a:pt x="1" y="1234"/>
                    </a:cubicBezTo>
                    <a:cubicBezTo>
                      <a:pt x="1" y="1968"/>
                      <a:pt x="534" y="2502"/>
                      <a:pt x="1268" y="2502"/>
                    </a:cubicBezTo>
                    <a:cubicBezTo>
                      <a:pt x="1969" y="2502"/>
                      <a:pt x="2502" y="1968"/>
                      <a:pt x="2502" y="1234"/>
                    </a:cubicBezTo>
                    <a:cubicBezTo>
                      <a:pt x="2502" y="534"/>
                      <a:pt x="1935" y="0"/>
                      <a:pt x="1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5"/>
              <p:cNvSpPr/>
              <p:nvPr/>
            </p:nvSpPr>
            <p:spPr>
              <a:xfrm>
                <a:off x="5848912" y="3073153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68" y="0"/>
                    </a:moveTo>
                    <a:cubicBezTo>
                      <a:pt x="734" y="0"/>
                      <a:pt x="0" y="701"/>
                      <a:pt x="0" y="1535"/>
                    </a:cubicBezTo>
                    <a:cubicBezTo>
                      <a:pt x="0" y="2369"/>
                      <a:pt x="734" y="3102"/>
                      <a:pt x="1568" y="3102"/>
                    </a:cubicBezTo>
                    <a:cubicBezTo>
                      <a:pt x="2402" y="3102"/>
                      <a:pt x="3102" y="2369"/>
                      <a:pt x="3102" y="1535"/>
                    </a:cubicBezTo>
                    <a:cubicBezTo>
                      <a:pt x="3102" y="667"/>
                      <a:pt x="2402" y="0"/>
                      <a:pt x="15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5"/>
              <p:cNvSpPr/>
              <p:nvPr/>
            </p:nvSpPr>
            <p:spPr>
              <a:xfrm>
                <a:off x="5823110" y="2758916"/>
                <a:ext cx="200917" cy="171662"/>
              </a:xfrm>
              <a:custGeom>
                <a:avLst/>
                <a:gdLst/>
                <a:ahLst/>
                <a:cxnLst/>
                <a:rect l="l" t="t" r="r" b="b"/>
                <a:pathLst>
                  <a:path w="7273" h="6214" extrusionOk="0">
                    <a:moveTo>
                      <a:pt x="934" y="0"/>
                    </a:moveTo>
                    <a:cubicBezTo>
                      <a:pt x="367" y="0"/>
                      <a:pt x="0" y="634"/>
                      <a:pt x="267" y="1135"/>
                    </a:cubicBezTo>
                    <a:lnTo>
                      <a:pt x="3002" y="5838"/>
                    </a:lnTo>
                    <a:cubicBezTo>
                      <a:pt x="3136" y="6088"/>
                      <a:pt x="3386" y="6213"/>
                      <a:pt x="3636" y="6213"/>
                    </a:cubicBezTo>
                    <a:cubicBezTo>
                      <a:pt x="3886" y="6213"/>
                      <a:pt x="4137" y="6088"/>
                      <a:pt x="4270" y="5838"/>
                    </a:cubicBezTo>
                    <a:lnTo>
                      <a:pt x="7005" y="1135"/>
                    </a:lnTo>
                    <a:cubicBezTo>
                      <a:pt x="7272" y="601"/>
                      <a:pt x="6905" y="0"/>
                      <a:pt x="63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3" name="Google Shape;1443;p35"/>
            <p:cNvSpPr/>
            <p:nvPr/>
          </p:nvSpPr>
          <p:spPr>
            <a:xfrm>
              <a:off x="5553256" y="291837"/>
              <a:ext cx="448796" cy="449735"/>
            </a:xfrm>
            <a:custGeom>
              <a:avLst/>
              <a:gdLst/>
              <a:ahLst/>
              <a:cxnLst/>
              <a:rect l="l" t="t" r="r" b="b"/>
              <a:pathLst>
                <a:path w="16246" h="16280" extrusionOk="0">
                  <a:moveTo>
                    <a:pt x="8106" y="1"/>
                  </a:moveTo>
                  <a:cubicBezTo>
                    <a:pt x="3636" y="1"/>
                    <a:pt x="0" y="3637"/>
                    <a:pt x="0" y="8140"/>
                  </a:cubicBezTo>
                  <a:cubicBezTo>
                    <a:pt x="0" y="12643"/>
                    <a:pt x="3636" y="16279"/>
                    <a:pt x="8106" y="16279"/>
                  </a:cubicBezTo>
                  <a:cubicBezTo>
                    <a:pt x="12609" y="16279"/>
                    <a:pt x="16245" y="12643"/>
                    <a:pt x="16245" y="8140"/>
                  </a:cubicBezTo>
                  <a:cubicBezTo>
                    <a:pt x="16245" y="3637"/>
                    <a:pt x="12609" y="1"/>
                    <a:pt x="81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5"/>
            <p:cNvSpPr/>
            <p:nvPr/>
          </p:nvSpPr>
          <p:spPr>
            <a:xfrm>
              <a:off x="5595633" y="334242"/>
              <a:ext cx="364015" cy="364926"/>
            </a:xfrm>
            <a:custGeom>
              <a:avLst/>
              <a:gdLst/>
              <a:ahLst/>
              <a:cxnLst/>
              <a:rect l="l" t="t" r="r" b="b"/>
              <a:pathLst>
                <a:path w="13177" h="13210" extrusionOk="0">
                  <a:moveTo>
                    <a:pt x="6572" y="0"/>
                  </a:moveTo>
                  <a:cubicBezTo>
                    <a:pt x="2936" y="0"/>
                    <a:pt x="1" y="2969"/>
                    <a:pt x="1" y="6605"/>
                  </a:cubicBezTo>
                  <a:cubicBezTo>
                    <a:pt x="1" y="10241"/>
                    <a:pt x="2936" y="13210"/>
                    <a:pt x="6572" y="13210"/>
                  </a:cubicBezTo>
                  <a:cubicBezTo>
                    <a:pt x="10241" y="13210"/>
                    <a:pt x="13177" y="10241"/>
                    <a:pt x="13177" y="6605"/>
                  </a:cubicBezTo>
                  <a:cubicBezTo>
                    <a:pt x="13177" y="2969"/>
                    <a:pt x="10241" y="0"/>
                    <a:pt x="6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5"/>
            <p:cNvSpPr/>
            <p:nvPr/>
          </p:nvSpPr>
          <p:spPr>
            <a:xfrm>
              <a:off x="5668454" y="364657"/>
              <a:ext cx="220254" cy="304096"/>
            </a:xfrm>
            <a:custGeom>
              <a:avLst/>
              <a:gdLst/>
              <a:ahLst/>
              <a:cxnLst/>
              <a:rect l="l" t="t" r="r" b="b"/>
              <a:pathLst>
                <a:path w="7973" h="11008" extrusionOk="0">
                  <a:moveTo>
                    <a:pt x="3069" y="2802"/>
                  </a:moveTo>
                  <a:cubicBezTo>
                    <a:pt x="3536" y="2835"/>
                    <a:pt x="4003" y="2835"/>
                    <a:pt x="4403" y="2835"/>
                  </a:cubicBezTo>
                  <a:cubicBezTo>
                    <a:pt x="4570" y="2869"/>
                    <a:pt x="4737" y="2902"/>
                    <a:pt x="4904" y="3002"/>
                  </a:cubicBezTo>
                  <a:cubicBezTo>
                    <a:pt x="5304" y="3169"/>
                    <a:pt x="5471" y="3469"/>
                    <a:pt x="5471" y="3836"/>
                  </a:cubicBezTo>
                  <a:cubicBezTo>
                    <a:pt x="5404" y="4270"/>
                    <a:pt x="5204" y="4470"/>
                    <a:pt x="4870" y="4637"/>
                  </a:cubicBezTo>
                  <a:cubicBezTo>
                    <a:pt x="4470" y="4837"/>
                    <a:pt x="4003" y="4837"/>
                    <a:pt x="3536" y="4837"/>
                  </a:cubicBezTo>
                  <a:lnTo>
                    <a:pt x="3069" y="4837"/>
                  </a:lnTo>
                  <a:lnTo>
                    <a:pt x="3069" y="2802"/>
                  </a:lnTo>
                  <a:close/>
                  <a:moveTo>
                    <a:pt x="3659" y="5834"/>
                  </a:moveTo>
                  <a:cubicBezTo>
                    <a:pt x="4047" y="5834"/>
                    <a:pt x="4425" y="5849"/>
                    <a:pt x="4803" y="5938"/>
                  </a:cubicBezTo>
                  <a:cubicBezTo>
                    <a:pt x="5004" y="5971"/>
                    <a:pt x="5204" y="6038"/>
                    <a:pt x="5404" y="6138"/>
                  </a:cubicBezTo>
                  <a:cubicBezTo>
                    <a:pt x="5737" y="6305"/>
                    <a:pt x="5904" y="6605"/>
                    <a:pt x="5904" y="7005"/>
                  </a:cubicBezTo>
                  <a:cubicBezTo>
                    <a:pt x="5871" y="7372"/>
                    <a:pt x="5671" y="7639"/>
                    <a:pt x="5337" y="7806"/>
                  </a:cubicBezTo>
                  <a:cubicBezTo>
                    <a:pt x="4870" y="8039"/>
                    <a:pt x="4370" y="8106"/>
                    <a:pt x="3869" y="8106"/>
                  </a:cubicBezTo>
                  <a:lnTo>
                    <a:pt x="3069" y="8106"/>
                  </a:lnTo>
                  <a:lnTo>
                    <a:pt x="3069" y="5838"/>
                  </a:lnTo>
                  <a:cubicBezTo>
                    <a:pt x="3269" y="5838"/>
                    <a:pt x="3465" y="5834"/>
                    <a:pt x="3659" y="5834"/>
                  </a:cubicBezTo>
                  <a:close/>
                  <a:moveTo>
                    <a:pt x="3869" y="0"/>
                  </a:moveTo>
                  <a:lnTo>
                    <a:pt x="3869" y="1635"/>
                  </a:lnTo>
                  <a:cubicBezTo>
                    <a:pt x="3569" y="1635"/>
                    <a:pt x="3336" y="1635"/>
                    <a:pt x="3036" y="1668"/>
                  </a:cubicBezTo>
                  <a:lnTo>
                    <a:pt x="3036" y="33"/>
                  </a:lnTo>
                  <a:lnTo>
                    <a:pt x="2035" y="33"/>
                  </a:lnTo>
                  <a:lnTo>
                    <a:pt x="2035" y="1701"/>
                  </a:lnTo>
                  <a:lnTo>
                    <a:pt x="0" y="1701"/>
                  </a:lnTo>
                  <a:lnTo>
                    <a:pt x="0" y="2802"/>
                  </a:lnTo>
                  <a:lnTo>
                    <a:pt x="834" y="2802"/>
                  </a:lnTo>
                  <a:cubicBezTo>
                    <a:pt x="1168" y="2802"/>
                    <a:pt x="1334" y="3002"/>
                    <a:pt x="1334" y="3336"/>
                  </a:cubicBezTo>
                  <a:lnTo>
                    <a:pt x="1334" y="5371"/>
                  </a:lnTo>
                  <a:lnTo>
                    <a:pt x="1334" y="7706"/>
                  </a:lnTo>
                  <a:cubicBezTo>
                    <a:pt x="1334" y="8006"/>
                    <a:pt x="1201" y="8139"/>
                    <a:pt x="901" y="8139"/>
                  </a:cubicBezTo>
                  <a:lnTo>
                    <a:pt x="200" y="8139"/>
                  </a:lnTo>
                  <a:cubicBezTo>
                    <a:pt x="100" y="8540"/>
                    <a:pt x="67" y="8940"/>
                    <a:pt x="0" y="9340"/>
                  </a:cubicBezTo>
                  <a:lnTo>
                    <a:pt x="2035" y="9340"/>
                  </a:lnTo>
                  <a:lnTo>
                    <a:pt x="2035" y="11008"/>
                  </a:lnTo>
                  <a:lnTo>
                    <a:pt x="3036" y="11008"/>
                  </a:lnTo>
                  <a:lnTo>
                    <a:pt x="3036" y="9340"/>
                  </a:lnTo>
                  <a:lnTo>
                    <a:pt x="3836" y="9340"/>
                  </a:lnTo>
                  <a:lnTo>
                    <a:pt x="3836" y="11008"/>
                  </a:lnTo>
                  <a:lnTo>
                    <a:pt x="4837" y="11008"/>
                  </a:lnTo>
                  <a:lnTo>
                    <a:pt x="4837" y="9373"/>
                  </a:lnTo>
                  <a:cubicBezTo>
                    <a:pt x="5371" y="9307"/>
                    <a:pt x="5871" y="9207"/>
                    <a:pt x="6371" y="9107"/>
                  </a:cubicBezTo>
                  <a:cubicBezTo>
                    <a:pt x="7239" y="8840"/>
                    <a:pt x="7739" y="8306"/>
                    <a:pt x="7872" y="7372"/>
                  </a:cubicBezTo>
                  <a:cubicBezTo>
                    <a:pt x="7906" y="7272"/>
                    <a:pt x="7906" y="7139"/>
                    <a:pt x="7906" y="7005"/>
                  </a:cubicBezTo>
                  <a:cubicBezTo>
                    <a:pt x="7972" y="6038"/>
                    <a:pt x="7539" y="5437"/>
                    <a:pt x="6571" y="5170"/>
                  </a:cubicBezTo>
                  <a:cubicBezTo>
                    <a:pt x="6538" y="5137"/>
                    <a:pt x="6538" y="5137"/>
                    <a:pt x="6505" y="5137"/>
                  </a:cubicBezTo>
                  <a:lnTo>
                    <a:pt x="6538" y="5104"/>
                  </a:lnTo>
                  <a:cubicBezTo>
                    <a:pt x="7339" y="4603"/>
                    <a:pt x="7572" y="3669"/>
                    <a:pt x="7205" y="2835"/>
                  </a:cubicBezTo>
                  <a:cubicBezTo>
                    <a:pt x="7005" y="2335"/>
                    <a:pt x="6605" y="2035"/>
                    <a:pt x="6138" y="1935"/>
                  </a:cubicBezTo>
                  <a:cubicBezTo>
                    <a:pt x="5737" y="1801"/>
                    <a:pt x="5371" y="1768"/>
                    <a:pt x="5004" y="1668"/>
                  </a:cubicBezTo>
                  <a:cubicBezTo>
                    <a:pt x="4904" y="1668"/>
                    <a:pt x="4870" y="1635"/>
                    <a:pt x="4870" y="1535"/>
                  </a:cubicBezTo>
                  <a:lnTo>
                    <a:pt x="4870" y="834"/>
                  </a:lnTo>
                  <a:lnTo>
                    <a:pt x="4870" y="0"/>
                  </a:ln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5"/>
            <p:cNvSpPr/>
            <p:nvPr/>
          </p:nvSpPr>
          <p:spPr>
            <a:xfrm>
              <a:off x="8084064" y="4689299"/>
              <a:ext cx="380590" cy="108787"/>
            </a:xfrm>
            <a:custGeom>
              <a:avLst/>
              <a:gdLst/>
              <a:ahLst/>
              <a:cxnLst/>
              <a:rect l="l" t="t" r="r" b="b"/>
              <a:pathLst>
                <a:path w="13777" h="3938" extrusionOk="0">
                  <a:moveTo>
                    <a:pt x="6872" y="1"/>
                  </a:moveTo>
                  <a:cubicBezTo>
                    <a:pt x="3069" y="1"/>
                    <a:pt x="0" y="868"/>
                    <a:pt x="0" y="1969"/>
                  </a:cubicBezTo>
                  <a:cubicBezTo>
                    <a:pt x="0" y="3036"/>
                    <a:pt x="3069" y="3937"/>
                    <a:pt x="6872" y="3937"/>
                  </a:cubicBezTo>
                  <a:cubicBezTo>
                    <a:pt x="10674" y="3937"/>
                    <a:pt x="13777" y="3036"/>
                    <a:pt x="13777" y="1969"/>
                  </a:cubicBezTo>
                  <a:cubicBezTo>
                    <a:pt x="13777" y="868"/>
                    <a:pt x="10674" y="1"/>
                    <a:pt x="6872" y="1"/>
                  </a:cubicBezTo>
                  <a:close/>
                </a:path>
              </a:pathLst>
            </a:custGeom>
            <a:solidFill>
              <a:srgbClr val="373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5"/>
            <p:cNvSpPr/>
            <p:nvPr/>
          </p:nvSpPr>
          <p:spPr>
            <a:xfrm>
              <a:off x="8098789" y="4413792"/>
              <a:ext cx="350202" cy="122572"/>
            </a:xfrm>
            <a:custGeom>
              <a:avLst/>
              <a:gdLst/>
              <a:ahLst/>
              <a:cxnLst/>
              <a:rect l="l" t="t" r="r" b="b"/>
              <a:pathLst>
                <a:path w="12677" h="4437" extrusionOk="0">
                  <a:moveTo>
                    <a:pt x="6339" y="0"/>
                  </a:moveTo>
                  <a:cubicBezTo>
                    <a:pt x="2836" y="0"/>
                    <a:pt x="1" y="1001"/>
                    <a:pt x="1" y="2202"/>
                  </a:cubicBezTo>
                  <a:cubicBezTo>
                    <a:pt x="1" y="3436"/>
                    <a:pt x="2836" y="4437"/>
                    <a:pt x="6339" y="4437"/>
                  </a:cubicBezTo>
                  <a:cubicBezTo>
                    <a:pt x="9841" y="4437"/>
                    <a:pt x="12677" y="3436"/>
                    <a:pt x="12677" y="2202"/>
                  </a:cubicBezTo>
                  <a:cubicBezTo>
                    <a:pt x="12677" y="1001"/>
                    <a:pt x="9841" y="0"/>
                    <a:pt x="6339" y="0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5"/>
            <p:cNvSpPr/>
            <p:nvPr/>
          </p:nvSpPr>
          <p:spPr>
            <a:xfrm>
              <a:off x="8102490" y="4486585"/>
              <a:ext cx="340975" cy="262658"/>
            </a:xfrm>
            <a:custGeom>
              <a:avLst/>
              <a:gdLst/>
              <a:ahLst/>
              <a:cxnLst/>
              <a:rect l="l" t="t" r="r" b="b"/>
              <a:pathLst>
                <a:path w="12343" h="9508" extrusionOk="0">
                  <a:moveTo>
                    <a:pt x="0" y="0"/>
                  </a:moveTo>
                  <a:lnTo>
                    <a:pt x="1968" y="7205"/>
                  </a:lnTo>
                  <a:cubicBezTo>
                    <a:pt x="2335" y="8606"/>
                    <a:pt x="3603" y="9507"/>
                    <a:pt x="5004" y="9507"/>
                  </a:cubicBezTo>
                  <a:lnTo>
                    <a:pt x="7339" y="9507"/>
                  </a:lnTo>
                  <a:cubicBezTo>
                    <a:pt x="8773" y="9507"/>
                    <a:pt x="10007" y="8540"/>
                    <a:pt x="10374" y="7205"/>
                  </a:cubicBezTo>
                  <a:lnTo>
                    <a:pt x="12342" y="0"/>
                  </a:lnTo>
                  <a:lnTo>
                    <a:pt x="12342" y="0"/>
                  </a:lnTo>
                  <a:cubicBezTo>
                    <a:pt x="11842" y="1034"/>
                    <a:pt x="9307" y="1802"/>
                    <a:pt x="6205" y="1802"/>
                  </a:cubicBezTo>
                  <a:cubicBezTo>
                    <a:pt x="3136" y="1802"/>
                    <a:pt x="534" y="103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5"/>
            <p:cNvSpPr/>
            <p:nvPr/>
          </p:nvSpPr>
          <p:spPr>
            <a:xfrm>
              <a:off x="8140254" y="4444014"/>
              <a:ext cx="265421" cy="92350"/>
            </a:xfrm>
            <a:custGeom>
              <a:avLst/>
              <a:gdLst/>
              <a:ahLst/>
              <a:cxnLst/>
              <a:rect l="l" t="t" r="r" b="b"/>
              <a:pathLst>
                <a:path w="9608" h="3343" extrusionOk="0">
                  <a:moveTo>
                    <a:pt x="4881" y="1"/>
                  </a:moveTo>
                  <a:cubicBezTo>
                    <a:pt x="2965" y="1"/>
                    <a:pt x="989" y="747"/>
                    <a:pt x="1" y="2542"/>
                  </a:cubicBezTo>
                  <a:cubicBezTo>
                    <a:pt x="1168" y="3042"/>
                    <a:pt x="2903" y="3343"/>
                    <a:pt x="4838" y="3343"/>
                  </a:cubicBezTo>
                  <a:cubicBezTo>
                    <a:pt x="6772" y="3343"/>
                    <a:pt x="8440" y="3042"/>
                    <a:pt x="9608" y="2575"/>
                  </a:cubicBezTo>
                  <a:cubicBezTo>
                    <a:pt x="9474" y="1875"/>
                    <a:pt x="8907" y="1241"/>
                    <a:pt x="8274" y="874"/>
                  </a:cubicBezTo>
                  <a:cubicBezTo>
                    <a:pt x="7363" y="320"/>
                    <a:pt x="6135" y="1"/>
                    <a:pt x="4881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5"/>
            <p:cNvSpPr/>
            <p:nvPr/>
          </p:nvSpPr>
          <p:spPr>
            <a:xfrm>
              <a:off x="8082213" y="4208287"/>
              <a:ext cx="338213" cy="302273"/>
            </a:xfrm>
            <a:custGeom>
              <a:avLst/>
              <a:gdLst/>
              <a:ahLst/>
              <a:cxnLst/>
              <a:rect l="l" t="t" r="r" b="b"/>
              <a:pathLst>
                <a:path w="12243" h="10942" extrusionOk="0">
                  <a:moveTo>
                    <a:pt x="5905" y="0"/>
                  </a:moveTo>
                  <a:cubicBezTo>
                    <a:pt x="5171" y="0"/>
                    <a:pt x="4737" y="834"/>
                    <a:pt x="4570" y="1602"/>
                  </a:cubicBezTo>
                  <a:cubicBezTo>
                    <a:pt x="4103" y="4237"/>
                    <a:pt x="4937" y="6505"/>
                    <a:pt x="5905" y="8773"/>
                  </a:cubicBezTo>
                  <a:cubicBezTo>
                    <a:pt x="5771" y="8573"/>
                    <a:pt x="5671" y="8406"/>
                    <a:pt x="5538" y="8206"/>
                  </a:cubicBezTo>
                  <a:cubicBezTo>
                    <a:pt x="5071" y="7506"/>
                    <a:pt x="4570" y="6772"/>
                    <a:pt x="4103" y="5905"/>
                  </a:cubicBezTo>
                  <a:cubicBezTo>
                    <a:pt x="3837" y="5371"/>
                    <a:pt x="3536" y="4737"/>
                    <a:pt x="3036" y="4270"/>
                  </a:cubicBezTo>
                  <a:cubicBezTo>
                    <a:pt x="2640" y="3899"/>
                    <a:pt x="2116" y="3693"/>
                    <a:pt x="1640" y="3693"/>
                  </a:cubicBezTo>
                  <a:cubicBezTo>
                    <a:pt x="1474" y="3693"/>
                    <a:pt x="1314" y="3718"/>
                    <a:pt x="1168" y="3770"/>
                  </a:cubicBezTo>
                  <a:cubicBezTo>
                    <a:pt x="334" y="4070"/>
                    <a:pt x="0" y="5104"/>
                    <a:pt x="167" y="5905"/>
                  </a:cubicBezTo>
                  <a:cubicBezTo>
                    <a:pt x="334" y="6772"/>
                    <a:pt x="934" y="7439"/>
                    <a:pt x="1435" y="7939"/>
                  </a:cubicBezTo>
                  <a:cubicBezTo>
                    <a:pt x="2903" y="9374"/>
                    <a:pt x="4737" y="10408"/>
                    <a:pt x="6739" y="10908"/>
                  </a:cubicBezTo>
                  <a:cubicBezTo>
                    <a:pt x="6772" y="10908"/>
                    <a:pt x="6872" y="10942"/>
                    <a:pt x="6939" y="10942"/>
                  </a:cubicBezTo>
                  <a:cubicBezTo>
                    <a:pt x="8106" y="10942"/>
                    <a:pt x="10875" y="9107"/>
                    <a:pt x="11776" y="7506"/>
                  </a:cubicBezTo>
                  <a:cubicBezTo>
                    <a:pt x="12009" y="6939"/>
                    <a:pt x="12243" y="6105"/>
                    <a:pt x="12042" y="5438"/>
                  </a:cubicBezTo>
                  <a:cubicBezTo>
                    <a:pt x="11942" y="5104"/>
                    <a:pt x="11742" y="4871"/>
                    <a:pt x="11442" y="4704"/>
                  </a:cubicBezTo>
                  <a:cubicBezTo>
                    <a:pt x="11270" y="4607"/>
                    <a:pt x="11071" y="4559"/>
                    <a:pt x="10858" y="4559"/>
                  </a:cubicBezTo>
                  <a:cubicBezTo>
                    <a:pt x="10407" y="4559"/>
                    <a:pt x="9893" y="4774"/>
                    <a:pt x="9441" y="5204"/>
                  </a:cubicBezTo>
                  <a:cubicBezTo>
                    <a:pt x="8406" y="6105"/>
                    <a:pt x="7739" y="7372"/>
                    <a:pt x="7272" y="8607"/>
                  </a:cubicBezTo>
                  <a:cubicBezTo>
                    <a:pt x="7573" y="6372"/>
                    <a:pt x="7573" y="4070"/>
                    <a:pt x="7239" y="1768"/>
                  </a:cubicBezTo>
                  <a:cubicBezTo>
                    <a:pt x="7206" y="1368"/>
                    <a:pt x="6905" y="0"/>
                    <a:pt x="59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5"/>
            <p:cNvSpPr/>
            <p:nvPr/>
          </p:nvSpPr>
          <p:spPr>
            <a:xfrm>
              <a:off x="8101551" y="4486585"/>
              <a:ext cx="207381" cy="262658"/>
            </a:xfrm>
            <a:custGeom>
              <a:avLst/>
              <a:gdLst/>
              <a:ahLst/>
              <a:cxnLst/>
              <a:rect l="l" t="t" r="r" b="b"/>
              <a:pathLst>
                <a:path w="7507" h="9508" extrusionOk="0">
                  <a:moveTo>
                    <a:pt x="1" y="0"/>
                  </a:moveTo>
                  <a:lnTo>
                    <a:pt x="1969" y="7205"/>
                  </a:lnTo>
                  <a:cubicBezTo>
                    <a:pt x="2336" y="8606"/>
                    <a:pt x="3570" y="9507"/>
                    <a:pt x="5005" y="9507"/>
                  </a:cubicBezTo>
                  <a:lnTo>
                    <a:pt x="7506" y="9507"/>
                  </a:lnTo>
                  <a:cubicBezTo>
                    <a:pt x="4304" y="7539"/>
                    <a:pt x="3904" y="4037"/>
                    <a:pt x="4071" y="1668"/>
                  </a:cubicBezTo>
                  <a:cubicBezTo>
                    <a:pt x="2002" y="1435"/>
                    <a:pt x="468" y="801"/>
                    <a:pt x="1" y="0"/>
                  </a:cubicBezTo>
                  <a:close/>
                </a:path>
              </a:pathLst>
            </a:custGeom>
            <a:solidFill>
              <a:srgbClr val="9E9E9E">
                <a:alpha val="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5"/>
            <p:cNvSpPr/>
            <p:nvPr/>
          </p:nvSpPr>
          <p:spPr>
            <a:xfrm>
              <a:off x="8462781" y="4195386"/>
              <a:ext cx="511477" cy="176966"/>
            </a:xfrm>
            <a:custGeom>
              <a:avLst/>
              <a:gdLst/>
              <a:ahLst/>
              <a:cxnLst/>
              <a:rect l="l" t="t" r="r" b="b"/>
              <a:pathLst>
                <a:path w="18515" h="6406" extrusionOk="0">
                  <a:moveTo>
                    <a:pt x="9274" y="0"/>
                  </a:moveTo>
                  <a:cubicBezTo>
                    <a:pt x="4137" y="0"/>
                    <a:pt x="1" y="1401"/>
                    <a:pt x="1" y="3203"/>
                  </a:cubicBezTo>
                  <a:cubicBezTo>
                    <a:pt x="1" y="4971"/>
                    <a:pt x="4171" y="6405"/>
                    <a:pt x="9274" y="6405"/>
                  </a:cubicBezTo>
                  <a:cubicBezTo>
                    <a:pt x="14411" y="6405"/>
                    <a:pt x="18514" y="5004"/>
                    <a:pt x="18514" y="3203"/>
                  </a:cubicBezTo>
                  <a:cubicBezTo>
                    <a:pt x="18514" y="1401"/>
                    <a:pt x="14411" y="0"/>
                    <a:pt x="9274" y="0"/>
                  </a:cubicBezTo>
                  <a:close/>
                </a:path>
              </a:pathLst>
            </a:custGeom>
            <a:solidFill>
              <a:srgbClr val="35CF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5"/>
            <p:cNvSpPr/>
            <p:nvPr/>
          </p:nvSpPr>
          <p:spPr>
            <a:xfrm>
              <a:off x="8166996" y="3638019"/>
              <a:ext cx="600844" cy="686398"/>
            </a:xfrm>
            <a:custGeom>
              <a:avLst/>
              <a:gdLst/>
              <a:ahLst/>
              <a:cxnLst/>
              <a:rect l="l" t="t" r="r" b="b"/>
              <a:pathLst>
                <a:path w="21750" h="24847" extrusionOk="0">
                  <a:moveTo>
                    <a:pt x="2257" y="0"/>
                  </a:moveTo>
                  <a:cubicBezTo>
                    <a:pt x="1570" y="0"/>
                    <a:pt x="838" y="433"/>
                    <a:pt x="501" y="1063"/>
                  </a:cubicBezTo>
                  <a:cubicBezTo>
                    <a:pt x="0" y="2030"/>
                    <a:pt x="167" y="3164"/>
                    <a:pt x="467" y="4198"/>
                  </a:cubicBezTo>
                  <a:cubicBezTo>
                    <a:pt x="1168" y="6733"/>
                    <a:pt x="2636" y="9102"/>
                    <a:pt x="4604" y="10870"/>
                  </a:cubicBezTo>
                  <a:cubicBezTo>
                    <a:pt x="3036" y="11037"/>
                    <a:pt x="1935" y="12704"/>
                    <a:pt x="2169" y="14239"/>
                  </a:cubicBezTo>
                  <a:cubicBezTo>
                    <a:pt x="2369" y="15807"/>
                    <a:pt x="3703" y="17041"/>
                    <a:pt x="5171" y="17508"/>
                  </a:cubicBezTo>
                  <a:cubicBezTo>
                    <a:pt x="5716" y="17677"/>
                    <a:pt x="6278" y="17750"/>
                    <a:pt x="6843" y="17750"/>
                  </a:cubicBezTo>
                  <a:cubicBezTo>
                    <a:pt x="7832" y="17750"/>
                    <a:pt x="8827" y="17526"/>
                    <a:pt x="9741" y="17208"/>
                  </a:cubicBezTo>
                  <a:lnTo>
                    <a:pt x="9741" y="17208"/>
                  </a:lnTo>
                  <a:cubicBezTo>
                    <a:pt x="8473" y="18509"/>
                    <a:pt x="9340" y="20877"/>
                    <a:pt x="10875" y="21844"/>
                  </a:cubicBezTo>
                  <a:cubicBezTo>
                    <a:pt x="12476" y="22778"/>
                    <a:pt x="14377" y="22745"/>
                    <a:pt x="16212" y="22845"/>
                  </a:cubicBezTo>
                  <a:cubicBezTo>
                    <a:pt x="18047" y="22945"/>
                    <a:pt x="20048" y="23345"/>
                    <a:pt x="21149" y="24846"/>
                  </a:cubicBezTo>
                  <a:cubicBezTo>
                    <a:pt x="21682" y="21844"/>
                    <a:pt x="21749" y="18775"/>
                    <a:pt x="21382" y="15740"/>
                  </a:cubicBezTo>
                  <a:cubicBezTo>
                    <a:pt x="21282" y="14572"/>
                    <a:pt x="21015" y="13272"/>
                    <a:pt x="20148" y="12438"/>
                  </a:cubicBezTo>
                  <a:cubicBezTo>
                    <a:pt x="19735" y="12024"/>
                    <a:pt x="19117" y="11800"/>
                    <a:pt x="18526" y="11800"/>
                  </a:cubicBezTo>
                  <a:cubicBezTo>
                    <a:pt x="17923" y="11800"/>
                    <a:pt x="17349" y="12033"/>
                    <a:pt x="17046" y="12538"/>
                  </a:cubicBezTo>
                  <a:cubicBezTo>
                    <a:pt x="17113" y="10470"/>
                    <a:pt x="17113" y="8201"/>
                    <a:pt x="15878" y="6533"/>
                  </a:cubicBezTo>
                  <a:cubicBezTo>
                    <a:pt x="15192" y="5580"/>
                    <a:pt x="13949" y="4997"/>
                    <a:pt x="12798" y="4997"/>
                  </a:cubicBezTo>
                  <a:cubicBezTo>
                    <a:pt x="11937" y="4997"/>
                    <a:pt x="11127" y="5324"/>
                    <a:pt x="10641" y="6066"/>
                  </a:cubicBezTo>
                  <a:cubicBezTo>
                    <a:pt x="10075" y="2828"/>
                    <a:pt x="6842" y="300"/>
                    <a:pt x="3735" y="300"/>
                  </a:cubicBezTo>
                  <a:cubicBezTo>
                    <a:pt x="3546" y="300"/>
                    <a:pt x="3357" y="310"/>
                    <a:pt x="3169" y="329"/>
                  </a:cubicBezTo>
                  <a:cubicBezTo>
                    <a:pt x="2909" y="101"/>
                    <a:pt x="2588" y="0"/>
                    <a:pt x="22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5"/>
            <p:cNvSpPr/>
            <p:nvPr/>
          </p:nvSpPr>
          <p:spPr>
            <a:xfrm>
              <a:off x="8178958" y="3658157"/>
              <a:ext cx="576893" cy="662558"/>
            </a:xfrm>
            <a:custGeom>
              <a:avLst/>
              <a:gdLst/>
              <a:ahLst/>
              <a:cxnLst/>
              <a:rect l="l" t="t" r="r" b="b"/>
              <a:pathLst>
                <a:path w="20883" h="23984" extrusionOk="0">
                  <a:moveTo>
                    <a:pt x="268" y="0"/>
                  </a:moveTo>
                  <a:cubicBezTo>
                    <a:pt x="201" y="100"/>
                    <a:pt x="101" y="234"/>
                    <a:pt x="68" y="300"/>
                  </a:cubicBezTo>
                  <a:cubicBezTo>
                    <a:pt x="34" y="334"/>
                    <a:pt x="34" y="434"/>
                    <a:pt x="1" y="467"/>
                  </a:cubicBezTo>
                  <a:cubicBezTo>
                    <a:pt x="8774" y="6338"/>
                    <a:pt x="16012" y="14511"/>
                    <a:pt x="20716" y="23984"/>
                  </a:cubicBezTo>
                  <a:cubicBezTo>
                    <a:pt x="20782" y="23684"/>
                    <a:pt x="20849" y="23417"/>
                    <a:pt x="20883" y="23083"/>
                  </a:cubicBezTo>
                  <a:cubicBezTo>
                    <a:pt x="16112" y="13810"/>
                    <a:pt x="8941" y="5804"/>
                    <a:pt x="26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5"/>
            <p:cNvSpPr/>
            <p:nvPr/>
          </p:nvSpPr>
          <p:spPr>
            <a:xfrm>
              <a:off x="8207550" y="3688545"/>
              <a:ext cx="231304" cy="187850"/>
            </a:xfrm>
            <a:custGeom>
              <a:avLst/>
              <a:gdLst/>
              <a:ahLst/>
              <a:cxnLst/>
              <a:rect l="l" t="t" r="r" b="b"/>
              <a:pathLst>
                <a:path w="8373" h="6800" extrusionOk="0">
                  <a:moveTo>
                    <a:pt x="6505" y="1"/>
                  </a:moveTo>
                  <a:lnTo>
                    <a:pt x="6505" y="1"/>
                  </a:lnTo>
                  <a:cubicBezTo>
                    <a:pt x="6471" y="2002"/>
                    <a:pt x="6838" y="4004"/>
                    <a:pt x="7505" y="5872"/>
                  </a:cubicBezTo>
                  <a:cubicBezTo>
                    <a:pt x="5998" y="5096"/>
                    <a:pt x="4299" y="4703"/>
                    <a:pt x="2585" y="4703"/>
                  </a:cubicBezTo>
                  <a:cubicBezTo>
                    <a:pt x="1719" y="4703"/>
                    <a:pt x="850" y="4803"/>
                    <a:pt x="0" y="5005"/>
                  </a:cubicBezTo>
                  <a:cubicBezTo>
                    <a:pt x="67" y="5171"/>
                    <a:pt x="167" y="5338"/>
                    <a:pt x="267" y="5505"/>
                  </a:cubicBezTo>
                  <a:cubicBezTo>
                    <a:pt x="1007" y="5353"/>
                    <a:pt x="1765" y="5277"/>
                    <a:pt x="2522" y="5277"/>
                  </a:cubicBezTo>
                  <a:cubicBezTo>
                    <a:pt x="4430" y="5277"/>
                    <a:pt x="6330" y="5760"/>
                    <a:pt x="7906" y="6739"/>
                  </a:cubicBezTo>
                  <a:cubicBezTo>
                    <a:pt x="7962" y="6781"/>
                    <a:pt x="8017" y="6800"/>
                    <a:pt x="8068" y="6800"/>
                  </a:cubicBezTo>
                  <a:cubicBezTo>
                    <a:pt x="8139" y="6800"/>
                    <a:pt x="8201" y="6764"/>
                    <a:pt x="8239" y="6706"/>
                  </a:cubicBezTo>
                  <a:cubicBezTo>
                    <a:pt x="8339" y="6639"/>
                    <a:pt x="8373" y="6506"/>
                    <a:pt x="8339" y="6372"/>
                  </a:cubicBezTo>
                  <a:cubicBezTo>
                    <a:pt x="7505" y="4538"/>
                    <a:pt x="7072" y="2503"/>
                    <a:pt x="7038" y="468"/>
                  </a:cubicBezTo>
                  <a:cubicBezTo>
                    <a:pt x="6872" y="301"/>
                    <a:pt x="6671" y="134"/>
                    <a:pt x="6505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5"/>
            <p:cNvSpPr/>
            <p:nvPr/>
          </p:nvSpPr>
          <p:spPr>
            <a:xfrm>
              <a:off x="8225976" y="3785317"/>
              <a:ext cx="407331" cy="317936"/>
            </a:xfrm>
            <a:custGeom>
              <a:avLst/>
              <a:gdLst/>
              <a:ahLst/>
              <a:cxnLst/>
              <a:rect l="l" t="t" r="r" b="b"/>
              <a:pathLst>
                <a:path w="14745" h="11509" extrusionOk="0">
                  <a:moveTo>
                    <a:pt x="12209" y="0"/>
                  </a:moveTo>
                  <a:cubicBezTo>
                    <a:pt x="11809" y="3570"/>
                    <a:pt x="12342" y="7339"/>
                    <a:pt x="13743" y="10541"/>
                  </a:cubicBezTo>
                  <a:cubicBezTo>
                    <a:pt x="10968" y="9033"/>
                    <a:pt x="7820" y="8270"/>
                    <a:pt x="4740" y="8270"/>
                  </a:cubicBezTo>
                  <a:cubicBezTo>
                    <a:pt x="3120" y="8270"/>
                    <a:pt x="1518" y="8481"/>
                    <a:pt x="0" y="8907"/>
                  </a:cubicBezTo>
                  <a:cubicBezTo>
                    <a:pt x="34" y="9074"/>
                    <a:pt x="67" y="9240"/>
                    <a:pt x="134" y="9441"/>
                  </a:cubicBezTo>
                  <a:cubicBezTo>
                    <a:pt x="1607" y="9029"/>
                    <a:pt x="3161" y="8825"/>
                    <a:pt x="4734" y="8825"/>
                  </a:cubicBezTo>
                  <a:cubicBezTo>
                    <a:pt x="8006" y="8825"/>
                    <a:pt x="11360" y="9708"/>
                    <a:pt x="14244" y="11442"/>
                  </a:cubicBezTo>
                  <a:cubicBezTo>
                    <a:pt x="14344" y="11509"/>
                    <a:pt x="14377" y="11509"/>
                    <a:pt x="14410" y="11509"/>
                  </a:cubicBezTo>
                  <a:cubicBezTo>
                    <a:pt x="14511" y="11509"/>
                    <a:pt x="14544" y="11475"/>
                    <a:pt x="14644" y="11409"/>
                  </a:cubicBezTo>
                  <a:cubicBezTo>
                    <a:pt x="14711" y="11342"/>
                    <a:pt x="14744" y="11209"/>
                    <a:pt x="14677" y="11075"/>
                  </a:cubicBezTo>
                  <a:cubicBezTo>
                    <a:pt x="13009" y="7873"/>
                    <a:pt x="12376" y="4003"/>
                    <a:pt x="12743" y="301"/>
                  </a:cubicBezTo>
                  <a:cubicBezTo>
                    <a:pt x="12576" y="167"/>
                    <a:pt x="12409" y="67"/>
                    <a:pt x="12209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5"/>
            <p:cNvSpPr/>
            <p:nvPr/>
          </p:nvSpPr>
          <p:spPr>
            <a:xfrm>
              <a:off x="8422254" y="3976069"/>
              <a:ext cx="307798" cy="246056"/>
            </a:xfrm>
            <a:custGeom>
              <a:avLst/>
              <a:gdLst/>
              <a:ahLst/>
              <a:cxnLst/>
              <a:rect l="l" t="t" r="r" b="b"/>
              <a:pathLst>
                <a:path w="11142" h="8907" extrusionOk="0">
                  <a:moveTo>
                    <a:pt x="10641" y="0"/>
                  </a:moveTo>
                  <a:cubicBezTo>
                    <a:pt x="9640" y="2602"/>
                    <a:pt x="9307" y="5438"/>
                    <a:pt x="9674" y="8140"/>
                  </a:cubicBezTo>
                  <a:cubicBezTo>
                    <a:pt x="7806" y="7339"/>
                    <a:pt x="5774" y="6943"/>
                    <a:pt x="3749" y="6943"/>
                  </a:cubicBezTo>
                  <a:cubicBezTo>
                    <a:pt x="2483" y="6943"/>
                    <a:pt x="1219" y="7098"/>
                    <a:pt x="0" y="7406"/>
                  </a:cubicBezTo>
                  <a:cubicBezTo>
                    <a:pt x="67" y="7573"/>
                    <a:pt x="134" y="7773"/>
                    <a:pt x="234" y="7939"/>
                  </a:cubicBezTo>
                  <a:cubicBezTo>
                    <a:pt x="1396" y="7637"/>
                    <a:pt x="2597" y="7488"/>
                    <a:pt x="3799" y="7488"/>
                  </a:cubicBezTo>
                  <a:cubicBezTo>
                    <a:pt x="5912" y="7488"/>
                    <a:pt x="8028" y="7947"/>
                    <a:pt x="9941" y="8840"/>
                  </a:cubicBezTo>
                  <a:cubicBezTo>
                    <a:pt x="9974" y="8840"/>
                    <a:pt x="10007" y="8907"/>
                    <a:pt x="10074" y="8907"/>
                  </a:cubicBezTo>
                  <a:cubicBezTo>
                    <a:pt x="10107" y="8907"/>
                    <a:pt x="10208" y="8907"/>
                    <a:pt x="10241" y="8840"/>
                  </a:cubicBezTo>
                  <a:cubicBezTo>
                    <a:pt x="10308" y="8773"/>
                    <a:pt x="10374" y="8673"/>
                    <a:pt x="10374" y="8573"/>
                  </a:cubicBezTo>
                  <a:cubicBezTo>
                    <a:pt x="9907" y="5838"/>
                    <a:pt x="10208" y="3003"/>
                    <a:pt x="11142" y="401"/>
                  </a:cubicBezTo>
                  <a:cubicBezTo>
                    <a:pt x="11041" y="334"/>
                    <a:pt x="10975" y="267"/>
                    <a:pt x="10908" y="234"/>
                  </a:cubicBezTo>
                  <a:cubicBezTo>
                    <a:pt x="10808" y="134"/>
                    <a:pt x="10741" y="67"/>
                    <a:pt x="10641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5"/>
            <p:cNvSpPr/>
            <p:nvPr/>
          </p:nvSpPr>
          <p:spPr>
            <a:xfrm>
              <a:off x="8582592" y="3372595"/>
              <a:ext cx="489349" cy="897453"/>
            </a:xfrm>
            <a:custGeom>
              <a:avLst/>
              <a:gdLst/>
              <a:ahLst/>
              <a:cxnLst/>
              <a:rect l="l" t="t" r="r" b="b"/>
              <a:pathLst>
                <a:path w="17714" h="32487" extrusionOk="0">
                  <a:moveTo>
                    <a:pt x="10199" y="1"/>
                  </a:moveTo>
                  <a:cubicBezTo>
                    <a:pt x="8068" y="1"/>
                    <a:pt x="5934" y="1595"/>
                    <a:pt x="5037" y="3632"/>
                  </a:cubicBezTo>
                  <a:cubicBezTo>
                    <a:pt x="3937" y="6101"/>
                    <a:pt x="4270" y="8970"/>
                    <a:pt x="4904" y="11638"/>
                  </a:cubicBezTo>
                  <a:cubicBezTo>
                    <a:pt x="5004" y="12172"/>
                    <a:pt x="5137" y="12772"/>
                    <a:pt x="4837" y="13239"/>
                  </a:cubicBezTo>
                  <a:cubicBezTo>
                    <a:pt x="4470" y="13806"/>
                    <a:pt x="3636" y="13806"/>
                    <a:pt x="2969" y="14006"/>
                  </a:cubicBezTo>
                  <a:cubicBezTo>
                    <a:pt x="734" y="14674"/>
                    <a:pt x="0" y="17742"/>
                    <a:pt x="801" y="19944"/>
                  </a:cubicBezTo>
                  <a:cubicBezTo>
                    <a:pt x="1602" y="22146"/>
                    <a:pt x="3336" y="23847"/>
                    <a:pt x="4604" y="25848"/>
                  </a:cubicBezTo>
                  <a:cubicBezTo>
                    <a:pt x="5838" y="27850"/>
                    <a:pt x="6605" y="30585"/>
                    <a:pt x="5237" y="32486"/>
                  </a:cubicBezTo>
                  <a:cubicBezTo>
                    <a:pt x="9007" y="29151"/>
                    <a:pt x="12609" y="25448"/>
                    <a:pt x="15712" y="21312"/>
                  </a:cubicBezTo>
                  <a:cubicBezTo>
                    <a:pt x="16445" y="20411"/>
                    <a:pt x="17146" y="19410"/>
                    <a:pt x="17446" y="18276"/>
                  </a:cubicBezTo>
                  <a:cubicBezTo>
                    <a:pt x="17713" y="17142"/>
                    <a:pt x="17546" y="15808"/>
                    <a:pt x="16779" y="14974"/>
                  </a:cubicBezTo>
                  <a:cubicBezTo>
                    <a:pt x="15978" y="14173"/>
                    <a:pt x="14778" y="13906"/>
                    <a:pt x="14110" y="13006"/>
                  </a:cubicBezTo>
                  <a:cubicBezTo>
                    <a:pt x="12976" y="11605"/>
                    <a:pt x="13944" y="9603"/>
                    <a:pt x="14444" y="7835"/>
                  </a:cubicBezTo>
                  <a:cubicBezTo>
                    <a:pt x="15278" y="5000"/>
                    <a:pt x="14444" y="1297"/>
                    <a:pt x="11642" y="263"/>
                  </a:cubicBezTo>
                  <a:cubicBezTo>
                    <a:pt x="11171" y="84"/>
                    <a:pt x="10685" y="1"/>
                    <a:pt x="101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5"/>
            <p:cNvSpPr/>
            <p:nvPr/>
          </p:nvSpPr>
          <p:spPr>
            <a:xfrm>
              <a:off x="8726355" y="3371573"/>
              <a:ext cx="176938" cy="896625"/>
            </a:xfrm>
            <a:custGeom>
              <a:avLst/>
              <a:gdLst/>
              <a:ahLst/>
              <a:cxnLst/>
              <a:rect l="l" t="t" r="r" b="b"/>
              <a:pathLst>
                <a:path w="6405" h="32457" extrusionOk="0">
                  <a:moveTo>
                    <a:pt x="5404" y="0"/>
                  </a:moveTo>
                  <a:cubicBezTo>
                    <a:pt x="5404" y="33"/>
                    <a:pt x="5337" y="100"/>
                    <a:pt x="5337" y="134"/>
                  </a:cubicBezTo>
                  <a:cubicBezTo>
                    <a:pt x="5804" y="10441"/>
                    <a:pt x="4236" y="20882"/>
                    <a:pt x="734" y="30555"/>
                  </a:cubicBezTo>
                  <a:cubicBezTo>
                    <a:pt x="634" y="31222"/>
                    <a:pt x="434" y="31890"/>
                    <a:pt x="0" y="32457"/>
                  </a:cubicBezTo>
                  <a:cubicBezTo>
                    <a:pt x="300" y="32190"/>
                    <a:pt x="601" y="31890"/>
                    <a:pt x="901" y="31656"/>
                  </a:cubicBezTo>
                  <a:cubicBezTo>
                    <a:pt x="4703" y="21682"/>
                    <a:pt x="6405" y="10808"/>
                    <a:pt x="5938" y="134"/>
                  </a:cubicBezTo>
                  <a:cubicBezTo>
                    <a:pt x="5771" y="33"/>
                    <a:pt x="5571" y="33"/>
                    <a:pt x="5404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5"/>
            <p:cNvSpPr/>
            <p:nvPr/>
          </p:nvSpPr>
          <p:spPr>
            <a:xfrm>
              <a:off x="8728178" y="3446216"/>
              <a:ext cx="261747" cy="282908"/>
            </a:xfrm>
            <a:custGeom>
              <a:avLst/>
              <a:gdLst/>
              <a:ahLst/>
              <a:cxnLst/>
              <a:rect l="l" t="t" r="r" b="b"/>
              <a:pathLst>
                <a:path w="9475" h="10241" extrusionOk="0">
                  <a:moveTo>
                    <a:pt x="301" y="0"/>
                  </a:moveTo>
                  <a:cubicBezTo>
                    <a:pt x="168" y="167"/>
                    <a:pt x="68" y="334"/>
                    <a:pt x="1" y="500"/>
                  </a:cubicBezTo>
                  <a:cubicBezTo>
                    <a:pt x="2169" y="2902"/>
                    <a:pt x="3870" y="6171"/>
                    <a:pt x="4904" y="10007"/>
                  </a:cubicBezTo>
                  <a:cubicBezTo>
                    <a:pt x="4904" y="10141"/>
                    <a:pt x="5004" y="10241"/>
                    <a:pt x="5138" y="10241"/>
                  </a:cubicBezTo>
                  <a:cubicBezTo>
                    <a:pt x="5238" y="10241"/>
                    <a:pt x="5371" y="10174"/>
                    <a:pt x="5405" y="10107"/>
                  </a:cubicBezTo>
                  <a:cubicBezTo>
                    <a:pt x="6505" y="8139"/>
                    <a:pt x="7840" y="6171"/>
                    <a:pt x="9341" y="4336"/>
                  </a:cubicBezTo>
                  <a:lnTo>
                    <a:pt x="9474" y="3336"/>
                  </a:lnTo>
                  <a:lnTo>
                    <a:pt x="9474" y="3336"/>
                  </a:lnTo>
                  <a:cubicBezTo>
                    <a:pt x="7873" y="5170"/>
                    <a:pt x="6405" y="7239"/>
                    <a:pt x="5238" y="9240"/>
                  </a:cubicBezTo>
                  <a:cubicBezTo>
                    <a:pt x="4404" y="6405"/>
                    <a:pt x="2903" y="2802"/>
                    <a:pt x="301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5"/>
            <p:cNvSpPr/>
            <p:nvPr/>
          </p:nvSpPr>
          <p:spPr>
            <a:xfrm>
              <a:off x="8704227" y="3616692"/>
              <a:ext cx="269095" cy="319787"/>
            </a:xfrm>
            <a:custGeom>
              <a:avLst/>
              <a:gdLst/>
              <a:ahLst/>
              <a:cxnLst/>
              <a:rect l="l" t="t" r="r" b="b"/>
              <a:pathLst>
                <a:path w="9741" h="11576" extrusionOk="0">
                  <a:moveTo>
                    <a:pt x="1" y="0"/>
                  </a:moveTo>
                  <a:cubicBezTo>
                    <a:pt x="34" y="300"/>
                    <a:pt x="67" y="601"/>
                    <a:pt x="101" y="934"/>
                  </a:cubicBezTo>
                  <a:cubicBezTo>
                    <a:pt x="2769" y="3669"/>
                    <a:pt x="4404" y="7439"/>
                    <a:pt x="4504" y="11308"/>
                  </a:cubicBezTo>
                  <a:cubicBezTo>
                    <a:pt x="4504" y="11442"/>
                    <a:pt x="4570" y="11575"/>
                    <a:pt x="4704" y="11575"/>
                  </a:cubicBezTo>
                  <a:lnTo>
                    <a:pt x="4737" y="11575"/>
                  </a:lnTo>
                  <a:cubicBezTo>
                    <a:pt x="4871" y="11575"/>
                    <a:pt x="4937" y="11508"/>
                    <a:pt x="5004" y="11408"/>
                  </a:cubicBezTo>
                  <a:cubicBezTo>
                    <a:pt x="6238" y="8840"/>
                    <a:pt x="7839" y="6438"/>
                    <a:pt x="9741" y="4270"/>
                  </a:cubicBezTo>
                  <a:cubicBezTo>
                    <a:pt x="9707" y="4236"/>
                    <a:pt x="9674" y="4170"/>
                    <a:pt x="9674" y="4136"/>
                  </a:cubicBezTo>
                  <a:cubicBezTo>
                    <a:pt x="9574" y="4003"/>
                    <a:pt x="9507" y="3903"/>
                    <a:pt x="9441" y="3769"/>
                  </a:cubicBezTo>
                  <a:cubicBezTo>
                    <a:pt x="7706" y="5738"/>
                    <a:pt x="6205" y="7906"/>
                    <a:pt x="5004" y="10174"/>
                  </a:cubicBezTo>
                  <a:cubicBezTo>
                    <a:pt x="4671" y="6305"/>
                    <a:pt x="2836" y="2635"/>
                    <a:pt x="1" y="0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5"/>
            <p:cNvSpPr/>
            <p:nvPr/>
          </p:nvSpPr>
          <p:spPr>
            <a:xfrm>
              <a:off x="8633285" y="3767802"/>
              <a:ext cx="419292" cy="321638"/>
            </a:xfrm>
            <a:custGeom>
              <a:avLst/>
              <a:gdLst/>
              <a:ahLst/>
              <a:cxnLst/>
              <a:rect l="l" t="t" r="r" b="b"/>
              <a:pathLst>
                <a:path w="15178" h="11643" extrusionOk="0">
                  <a:moveTo>
                    <a:pt x="500" y="1"/>
                  </a:moveTo>
                  <a:cubicBezTo>
                    <a:pt x="334" y="101"/>
                    <a:pt x="167" y="201"/>
                    <a:pt x="0" y="334"/>
                  </a:cubicBezTo>
                  <a:cubicBezTo>
                    <a:pt x="3469" y="2936"/>
                    <a:pt x="5704" y="7106"/>
                    <a:pt x="5904" y="11376"/>
                  </a:cubicBezTo>
                  <a:cubicBezTo>
                    <a:pt x="5904" y="11509"/>
                    <a:pt x="5971" y="11642"/>
                    <a:pt x="6104" y="11642"/>
                  </a:cubicBezTo>
                  <a:lnTo>
                    <a:pt x="6171" y="11642"/>
                  </a:lnTo>
                  <a:cubicBezTo>
                    <a:pt x="6271" y="11642"/>
                    <a:pt x="6405" y="11609"/>
                    <a:pt x="6438" y="11476"/>
                  </a:cubicBezTo>
                  <a:cubicBezTo>
                    <a:pt x="8606" y="7473"/>
                    <a:pt x="11608" y="3937"/>
                    <a:pt x="15178" y="1101"/>
                  </a:cubicBezTo>
                  <a:cubicBezTo>
                    <a:pt x="15111" y="935"/>
                    <a:pt x="14977" y="801"/>
                    <a:pt x="14844" y="668"/>
                  </a:cubicBezTo>
                  <a:cubicBezTo>
                    <a:pt x="11442" y="3336"/>
                    <a:pt x="8573" y="6672"/>
                    <a:pt x="6405" y="10442"/>
                  </a:cubicBezTo>
                  <a:cubicBezTo>
                    <a:pt x="5971" y="6372"/>
                    <a:pt x="3769" y="2502"/>
                    <a:pt x="500" y="1"/>
                  </a:cubicBez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5"/>
            <p:cNvSpPr/>
            <p:nvPr/>
          </p:nvSpPr>
          <p:spPr>
            <a:xfrm>
              <a:off x="8755831" y="3820594"/>
              <a:ext cx="547389" cy="473410"/>
            </a:xfrm>
            <a:custGeom>
              <a:avLst/>
              <a:gdLst/>
              <a:ahLst/>
              <a:cxnLst/>
              <a:rect l="l" t="t" r="r" b="b"/>
              <a:pathLst>
                <a:path w="19815" h="17137" extrusionOk="0">
                  <a:moveTo>
                    <a:pt x="18053" y="1"/>
                  </a:moveTo>
                  <a:cubicBezTo>
                    <a:pt x="13772" y="1"/>
                    <a:pt x="9460" y="1575"/>
                    <a:pt x="6205" y="4361"/>
                  </a:cubicBezTo>
                  <a:cubicBezTo>
                    <a:pt x="2536" y="7530"/>
                    <a:pt x="201" y="12267"/>
                    <a:pt x="1" y="17137"/>
                  </a:cubicBezTo>
                  <a:cubicBezTo>
                    <a:pt x="4837" y="15469"/>
                    <a:pt x="9240" y="14068"/>
                    <a:pt x="12976" y="11399"/>
                  </a:cubicBezTo>
                  <a:cubicBezTo>
                    <a:pt x="16646" y="8731"/>
                    <a:pt x="19514" y="4628"/>
                    <a:pt x="19815" y="91"/>
                  </a:cubicBezTo>
                  <a:cubicBezTo>
                    <a:pt x="19230" y="31"/>
                    <a:pt x="18642" y="1"/>
                    <a:pt x="180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5"/>
            <p:cNvSpPr/>
            <p:nvPr/>
          </p:nvSpPr>
          <p:spPr>
            <a:xfrm>
              <a:off x="9046119" y="3839683"/>
              <a:ext cx="206442" cy="185281"/>
            </a:xfrm>
            <a:custGeom>
              <a:avLst/>
              <a:gdLst/>
              <a:ahLst/>
              <a:cxnLst/>
              <a:rect l="l" t="t" r="r" b="b"/>
              <a:pathLst>
                <a:path w="7473" h="6707" extrusionOk="0">
                  <a:moveTo>
                    <a:pt x="2669" y="1"/>
                  </a:moveTo>
                  <a:lnTo>
                    <a:pt x="2669" y="1"/>
                  </a:lnTo>
                  <a:cubicBezTo>
                    <a:pt x="2468" y="34"/>
                    <a:pt x="2302" y="101"/>
                    <a:pt x="2068" y="167"/>
                  </a:cubicBezTo>
                  <a:cubicBezTo>
                    <a:pt x="2035" y="2269"/>
                    <a:pt x="1067" y="4604"/>
                    <a:pt x="67" y="6272"/>
                  </a:cubicBezTo>
                  <a:cubicBezTo>
                    <a:pt x="0" y="6405"/>
                    <a:pt x="33" y="6539"/>
                    <a:pt x="133" y="6605"/>
                  </a:cubicBezTo>
                  <a:cubicBezTo>
                    <a:pt x="177" y="6670"/>
                    <a:pt x="247" y="6707"/>
                    <a:pt x="328" y="6707"/>
                  </a:cubicBezTo>
                  <a:cubicBezTo>
                    <a:pt x="373" y="6707"/>
                    <a:pt x="420" y="6696"/>
                    <a:pt x="467" y="6672"/>
                  </a:cubicBezTo>
                  <a:cubicBezTo>
                    <a:pt x="1749" y="5970"/>
                    <a:pt x="3488" y="5549"/>
                    <a:pt x="5225" y="5549"/>
                  </a:cubicBezTo>
                  <a:cubicBezTo>
                    <a:pt x="5883" y="5549"/>
                    <a:pt x="6540" y="5610"/>
                    <a:pt x="7172" y="5738"/>
                  </a:cubicBezTo>
                  <a:cubicBezTo>
                    <a:pt x="7305" y="5571"/>
                    <a:pt x="7372" y="5404"/>
                    <a:pt x="7472" y="5238"/>
                  </a:cubicBezTo>
                  <a:cubicBezTo>
                    <a:pt x="6720" y="5064"/>
                    <a:pt x="5935" y="4983"/>
                    <a:pt x="5153" y="4983"/>
                  </a:cubicBezTo>
                  <a:cubicBezTo>
                    <a:pt x="3682" y="4983"/>
                    <a:pt x="2221" y="5270"/>
                    <a:pt x="1001" y="5771"/>
                  </a:cubicBezTo>
                  <a:cubicBezTo>
                    <a:pt x="1668" y="4504"/>
                    <a:pt x="2635" y="2269"/>
                    <a:pt x="2669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5"/>
            <p:cNvSpPr/>
            <p:nvPr/>
          </p:nvSpPr>
          <p:spPr>
            <a:xfrm>
              <a:off x="8756743" y="3832307"/>
              <a:ext cx="544627" cy="461697"/>
            </a:xfrm>
            <a:custGeom>
              <a:avLst/>
              <a:gdLst/>
              <a:ahLst/>
              <a:cxnLst/>
              <a:rect l="l" t="t" r="r" b="b"/>
              <a:pathLst>
                <a:path w="19715" h="16713" extrusionOk="0">
                  <a:moveTo>
                    <a:pt x="19715" y="1"/>
                  </a:moveTo>
                  <a:cubicBezTo>
                    <a:pt x="12376" y="4504"/>
                    <a:pt x="5672" y="10208"/>
                    <a:pt x="1" y="16713"/>
                  </a:cubicBezTo>
                  <a:cubicBezTo>
                    <a:pt x="368" y="16613"/>
                    <a:pt x="701" y="16479"/>
                    <a:pt x="1102" y="16346"/>
                  </a:cubicBezTo>
                  <a:cubicBezTo>
                    <a:pt x="6472" y="10308"/>
                    <a:pt x="12777" y="5004"/>
                    <a:pt x="19648" y="701"/>
                  </a:cubicBezTo>
                  <a:cubicBezTo>
                    <a:pt x="19682" y="468"/>
                    <a:pt x="19715" y="201"/>
                    <a:pt x="197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5"/>
            <p:cNvSpPr/>
            <p:nvPr/>
          </p:nvSpPr>
          <p:spPr>
            <a:xfrm>
              <a:off x="8881167" y="3899575"/>
              <a:ext cx="216580" cy="274040"/>
            </a:xfrm>
            <a:custGeom>
              <a:avLst/>
              <a:gdLst/>
              <a:ahLst/>
              <a:cxnLst/>
              <a:rect l="l" t="t" r="r" b="b"/>
              <a:pathLst>
                <a:path w="7840" h="9920" extrusionOk="0">
                  <a:moveTo>
                    <a:pt x="3769" y="1"/>
                  </a:moveTo>
                  <a:lnTo>
                    <a:pt x="3769" y="1"/>
                  </a:lnTo>
                  <a:cubicBezTo>
                    <a:pt x="3603" y="101"/>
                    <a:pt x="3369" y="234"/>
                    <a:pt x="3202" y="368"/>
                  </a:cubicBezTo>
                  <a:cubicBezTo>
                    <a:pt x="3369" y="3670"/>
                    <a:pt x="2202" y="7206"/>
                    <a:pt x="100" y="9441"/>
                  </a:cubicBezTo>
                  <a:cubicBezTo>
                    <a:pt x="0" y="9541"/>
                    <a:pt x="0" y="9708"/>
                    <a:pt x="33" y="9774"/>
                  </a:cubicBezTo>
                  <a:cubicBezTo>
                    <a:pt x="110" y="9876"/>
                    <a:pt x="206" y="9920"/>
                    <a:pt x="291" y="9920"/>
                  </a:cubicBezTo>
                  <a:cubicBezTo>
                    <a:pt x="318" y="9920"/>
                    <a:pt x="343" y="9916"/>
                    <a:pt x="367" y="9908"/>
                  </a:cubicBezTo>
                  <a:cubicBezTo>
                    <a:pt x="1859" y="9432"/>
                    <a:pt x="3379" y="9181"/>
                    <a:pt x="4845" y="9181"/>
                  </a:cubicBezTo>
                  <a:cubicBezTo>
                    <a:pt x="5641" y="9181"/>
                    <a:pt x="6421" y="9255"/>
                    <a:pt x="7172" y="9408"/>
                  </a:cubicBezTo>
                  <a:cubicBezTo>
                    <a:pt x="7372" y="9274"/>
                    <a:pt x="7639" y="9107"/>
                    <a:pt x="7839" y="8974"/>
                  </a:cubicBezTo>
                  <a:cubicBezTo>
                    <a:pt x="6862" y="8706"/>
                    <a:pt x="5826" y="8572"/>
                    <a:pt x="4762" y="8572"/>
                  </a:cubicBezTo>
                  <a:cubicBezTo>
                    <a:pt x="3573" y="8572"/>
                    <a:pt x="2349" y="8739"/>
                    <a:pt x="1134" y="9074"/>
                  </a:cubicBezTo>
                  <a:cubicBezTo>
                    <a:pt x="3102" y="6606"/>
                    <a:pt x="4036" y="3203"/>
                    <a:pt x="3769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5"/>
            <p:cNvSpPr/>
            <p:nvPr/>
          </p:nvSpPr>
          <p:spPr>
            <a:xfrm>
              <a:off x="8524524" y="4239449"/>
              <a:ext cx="387054" cy="134727"/>
            </a:xfrm>
            <a:custGeom>
              <a:avLst/>
              <a:gdLst/>
              <a:ahLst/>
              <a:cxnLst/>
              <a:rect l="l" t="t" r="r" b="b"/>
              <a:pathLst>
                <a:path w="14011" h="4877" extrusionOk="0">
                  <a:moveTo>
                    <a:pt x="7150" y="0"/>
                  </a:moveTo>
                  <a:cubicBezTo>
                    <a:pt x="4344" y="0"/>
                    <a:pt x="1440" y="1108"/>
                    <a:pt x="1" y="3743"/>
                  </a:cubicBezTo>
                  <a:cubicBezTo>
                    <a:pt x="1702" y="4410"/>
                    <a:pt x="4204" y="4877"/>
                    <a:pt x="7039" y="4877"/>
                  </a:cubicBezTo>
                  <a:cubicBezTo>
                    <a:pt x="9775" y="4877"/>
                    <a:pt x="12276" y="4443"/>
                    <a:pt x="14011" y="3776"/>
                  </a:cubicBezTo>
                  <a:cubicBezTo>
                    <a:pt x="13777" y="2775"/>
                    <a:pt x="12943" y="1875"/>
                    <a:pt x="12043" y="1274"/>
                  </a:cubicBezTo>
                  <a:cubicBezTo>
                    <a:pt x="10734" y="463"/>
                    <a:pt x="8962" y="0"/>
                    <a:pt x="71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5"/>
            <p:cNvSpPr/>
            <p:nvPr/>
          </p:nvSpPr>
          <p:spPr>
            <a:xfrm>
              <a:off x="8445294" y="3492102"/>
              <a:ext cx="299510" cy="803749"/>
            </a:xfrm>
            <a:custGeom>
              <a:avLst/>
              <a:gdLst/>
              <a:ahLst/>
              <a:cxnLst/>
              <a:rect l="l" t="t" r="r" b="b"/>
              <a:pathLst>
                <a:path w="10842" h="29095" extrusionOk="0">
                  <a:moveTo>
                    <a:pt x="287" y="0"/>
                  </a:moveTo>
                  <a:cubicBezTo>
                    <a:pt x="269" y="0"/>
                    <a:pt x="252" y="2"/>
                    <a:pt x="234" y="7"/>
                  </a:cubicBezTo>
                  <a:cubicBezTo>
                    <a:pt x="100" y="107"/>
                    <a:pt x="0" y="240"/>
                    <a:pt x="67" y="407"/>
                  </a:cubicBezTo>
                  <a:lnTo>
                    <a:pt x="10274" y="28928"/>
                  </a:lnTo>
                  <a:cubicBezTo>
                    <a:pt x="10308" y="28994"/>
                    <a:pt x="10408" y="29094"/>
                    <a:pt x="10541" y="29094"/>
                  </a:cubicBezTo>
                  <a:lnTo>
                    <a:pt x="10641" y="29094"/>
                  </a:lnTo>
                  <a:cubicBezTo>
                    <a:pt x="10775" y="28994"/>
                    <a:pt x="10841" y="28861"/>
                    <a:pt x="10808" y="28694"/>
                  </a:cubicBezTo>
                  <a:lnTo>
                    <a:pt x="601" y="174"/>
                  </a:lnTo>
                  <a:cubicBezTo>
                    <a:pt x="514" y="87"/>
                    <a:pt x="402" y="0"/>
                    <a:pt x="287" y="0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5"/>
            <p:cNvSpPr/>
            <p:nvPr/>
          </p:nvSpPr>
          <p:spPr>
            <a:xfrm>
              <a:off x="8389076" y="3446990"/>
              <a:ext cx="175115" cy="335589"/>
            </a:xfrm>
            <a:custGeom>
              <a:avLst/>
              <a:gdLst/>
              <a:ahLst/>
              <a:cxnLst/>
              <a:rect l="l" t="t" r="r" b="b"/>
              <a:pathLst>
                <a:path w="6339" h="12148" extrusionOk="0">
                  <a:moveTo>
                    <a:pt x="1813" y="0"/>
                  </a:moveTo>
                  <a:cubicBezTo>
                    <a:pt x="1651" y="0"/>
                    <a:pt x="1490" y="23"/>
                    <a:pt x="1335" y="72"/>
                  </a:cubicBezTo>
                  <a:cubicBezTo>
                    <a:pt x="668" y="272"/>
                    <a:pt x="267" y="939"/>
                    <a:pt x="134" y="1640"/>
                  </a:cubicBezTo>
                  <a:cubicBezTo>
                    <a:pt x="0" y="2374"/>
                    <a:pt x="167" y="3074"/>
                    <a:pt x="367" y="3741"/>
                  </a:cubicBezTo>
                  <a:cubicBezTo>
                    <a:pt x="1435" y="7077"/>
                    <a:pt x="3503" y="10046"/>
                    <a:pt x="6272" y="12147"/>
                  </a:cubicBezTo>
                  <a:cubicBezTo>
                    <a:pt x="6338" y="8945"/>
                    <a:pt x="5771" y="5409"/>
                    <a:pt x="4303" y="2240"/>
                  </a:cubicBezTo>
                  <a:cubicBezTo>
                    <a:pt x="4037" y="1607"/>
                    <a:pt x="3703" y="1039"/>
                    <a:pt x="3203" y="572"/>
                  </a:cubicBezTo>
                  <a:cubicBezTo>
                    <a:pt x="2825" y="220"/>
                    <a:pt x="2313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5"/>
            <p:cNvSpPr/>
            <p:nvPr/>
          </p:nvSpPr>
          <p:spPr>
            <a:xfrm>
              <a:off x="8356810" y="3780648"/>
              <a:ext cx="241470" cy="160418"/>
            </a:xfrm>
            <a:custGeom>
              <a:avLst/>
              <a:gdLst/>
              <a:ahLst/>
              <a:cxnLst/>
              <a:rect l="l" t="t" r="r" b="b"/>
              <a:pathLst>
                <a:path w="8741" h="5807" extrusionOk="0">
                  <a:moveTo>
                    <a:pt x="1713" y="0"/>
                  </a:moveTo>
                  <a:cubicBezTo>
                    <a:pt x="1676" y="0"/>
                    <a:pt x="1639" y="1"/>
                    <a:pt x="1602" y="3"/>
                  </a:cubicBezTo>
                  <a:cubicBezTo>
                    <a:pt x="801" y="69"/>
                    <a:pt x="1" y="703"/>
                    <a:pt x="1" y="1504"/>
                  </a:cubicBezTo>
                  <a:cubicBezTo>
                    <a:pt x="1" y="2371"/>
                    <a:pt x="835" y="2971"/>
                    <a:pt x="1602" y="3372"/>
                  </a:cubicBezTo>
                  <a:cubicBezTo>
                    <a:pt x="3970" y="4673"/>
                    <a:pt x="6472" y="5540"/>
                    <a:pt x="8740" y="5807"/>
                  </a:cubicBezTo>
                  <a:cubicBezTo>
                    <a:pt x="7640" y="3672"/>
                    <a:pt x="5938" y="1871"/>
                    <a:pt x="3837" y="670"/>
                  </a:cubicBezTo>
                  <a:cubicBezTo>
                    <a:pt x="3169" y="320"/>
                    <a:pt x="2471" y="0"/>
                    <a:pt x="17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5"/>
            <p:cNvSpPr/>
            <p:nvPr/>
          </p:nvSpPr>
          <p:spPr>
            <a:xfrm>
              <a:off x="8598256" y="3613736"/>
              <a:ext cx="101384" cy="341169"/>
            </a:xfrm>
            <a:custGeom>
              <a:avLst/>
              <a:gdLst/>
              <a:ahLst/>
              <a:cxnLst/>
              <a:rect l="l" t="t" r="r" b="b"/>
              <a:pathLst>
                <a:path w="3670" h="12350" extrusionOk="0">
                  <a:moveTo>
                    <a:pt x="2287" y="0"/>
                  </a:moveTo>
                  <a:cubicBezTo>
                    <a:pt x="1490" y="0"/>
                    <a:pt x="1026" y="982"/>
                    <a:pt x="834" y="1842"/>
                  </a:cubicBezTo>
                  <a:cubicBezTo>
                    <a:pt x="34" y="5244"/>
                    <a:pt x="0" y="8880"/>
                    <a:pt x="668" y="12349"/>
                  </a:cubicBezTo>
                  <a:cubicBezTo>
                    <a:pt x="2536" y="8880"/>
                    <a:pt x="3670" y="5444"/>
                    <a:pt x="3603" y="2075"/>
                  </a:cubicBezTo>
                  <a:cubicBezTo>
                    <a:pt x="3570" y="1208"/>
                    <a:pt x="3269" y="74"/>
                    <a:pt x="2402" y="7"/>
                  </a:cubicBezTo>
                  <a:cubicBezTo>
                    <a:pt x="2363" y="3"/>
                    <a:pt x="2324" y="0"/>
                    <a:pt x="22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5"/>
            <p:cNvSpPr/>
            <p:nvPr/>
          </p:nvSpPr>
          <p:spPr>
            <a:xfrm>
              <a:off x="8386314" y="3985987"/>
              <a:ext cx="299510" cy="185474"/>
            </a:xfrm>
            <a:custGeom>
              <a:avLst/>
              <a:gdLst/>
              <a:ahLst/>
              <a:cxnLst/>
              <a:rect l="l" t="t" r="r" b="b"/>
              <a:pathLst>
                <a:path w="10842" h="6714" extrusionOk="0">
                  <a:moveTo>
                    <a:pt x="1730" y="0"/>
                  </a:moveTo>
                  <a:cubicBezTo>
                    <a:pt x="1594" y="0"/>
                    <a:pt x="1462" y="12"/>
                    <a:pt x="1335" y="42"/>
                  </a:cubicBezTo>
                  <a:cubicBezTo>
                    <a:pt x="868" y="108"/>
                    <a:pt x="401" y="409"/>
                    <a:pt x="234" y="876"/>
                  </a:cubicBezTo>
                  <a:cubicBezTo>
                    <a:pt x="0" y="1710"/>
                    <a:pt x="834" y="2443"/>
                    <a:pt x="1568" y="2877"/>
                  </a:cubicBezTo>
                  <a:cubicBezTo>
                    <a:pt x="4504" y="4478"/>
                    <a:pt x="7706" y="5579"/>
                    <a:pt x="10841" y="6713"/>
                  </a:cubicBezTo>
                  <a:cubicBezTo>
                    <a:pt x="9207" y="3544"/>
                    <a:pt x="6205" y="1109"/>
                    <a:pt x="2736" y="142"/>
                  </a:cubicBezTo>
                  <a:cubicBezTo>
                    <a:pt x="2405" y="71"/>
                    <a:pt x="2059" y="0"/>
                    <a:pt x="17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5"/>
            <p:cNvSpPr/>
            <p:nvPr/>
          </p:nvSpPr>
          <p:spPr>
            <a:xfrm>
              <a:off x="8682099" y="3869988"/>
              <a:ext cx="111550" cy="293157"/>
            </a:xfrm>
            <a:custGeom>
              <a:avLst/>
              <a:gdLst/>
              <a:ahLst/>
              <a:cxnLst/>
              <a:rect l="l" t="t" r="r" b="b"/>
              <a:pathLst>
                <a:path w="4038" h="10612" extrusionOk="0">
                  <a:moveTo>
                    <a:pt x="2884" y="1"/>
                  </a:moveTo>
                  <a:cubicBezTo>
                    <a:pt x="2163" y="1"/>
                    <a:pt x="1659" y="799"/>
                    <a:pt x="1402" y="1505"/>
                  </a:cubicBezTo>
                  <a:cubicBezTo>
                    <a:pt x="368" y="4408"/>
                    <a:pt x="1" y="7576"/>
                    <a:pt x="368" y="10612"/>
                  </a:cubicBezTo>
                  <a:cubicBezTo>
                    <a:pt x="2703" y="8310"/>
                    <a:pt x="3904" y="5175"/>
                    <a:pt x="4004" y="2006"/>
                  </a:cubicBezTo>
                  <a:cubicBezTo>
                    <a:pt x="4037" y="1172"/>
                    <a:pt x="3804" y="138"/>
                    <a:pt x="2970" y="4"/>
                  </a:cubicBezTo>
                  <a:cubicBezTo>
                    <a:pt x="2941" y="2"/>
                    <a:pt x="2912" y="1"/>
                    <a:pt x="28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5"/>
            <p:cNvSpPr/>
            <p:nvPr/>
          </p:nvSpPr>
          <p:spPr>
            <a:xfrm>
              <a:off x="8521761" y="4647833"/>
              <a:ext cx="380617" cy="108760"/>
            </a:xfrm>
            <a:custGeom>
              <a:avLst/>
              <a:gdLst/>
              <a:ahLst/>
              <a:cxnLst/>
              <a:rect l="l" t="t" r="r" b="b"/>
              <a:pathLst>
                <a:path w="13778" h="3937" extrusionOk="0">
                  <a:moveTo>
                    <a:pt x="6872" y="1"/>
                  </a:moveTo>
                  <a:cubicBezTo>
                    <a:pt x="3070" y="1"/>
                    <a:pt x="1" y="868"/>
                    <a:pt x="1" y="1969"/>
                  </a:cubicBezTo>
                  <a:cubicBezTo>
                    <a:pt x="1" y="3036"/>
                    <a:pt x="3070" y="3937"/>
                    <a:pt x="6872" y="3937"/>
                  </a:cubicBezTo>
                  <a:cubicBezTo>
                    <a:pt x="10675" y="3937"/>
                    <a:pt x="13777" y="3036"/>
                    <a:pt x="13777" y="1969"/>
                  </a:cubicBezTo>
                  <a:cubicBezTo>
                    <a:pt x="13777" y="868"/>
                    <a:pt x="10675" y="1"/>
                    <a:pt x="6872" y="1"/>
                  </a:cubicBezTo>
                  <a:close/>
                </a:path>
              </a:pathLst>
            </a:custGeom>
            <a:solidFill>
              <a:srgbClr val="373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5"/>
            <p:cNvSpPr/>
            <p:nvPr/>
          </p:nvSpPr>
          <p:spPr>
            <a:xfrm>
              <a:off x="8469245" y="4301357"/>
              <a:ext cx="499488" cy="383380"/>
            </a:xfrm>
            <a:custGeom>
              <a:avLst/>
              <a:gdLst/>
              <a:ahLst/>
              <a:cxnLst/>
              <a:rect l="l" t="t" r="r" b="b"/>
              <a:pathLst>
                <a:path w="18081" h="13878" extrusionOk="0">
                  <a:moveTo>
                    <a:pt x="0" y="1"/>
                  </a:moveTo>
                  <a:lnTo>
                    <a:pt x="2869" y="10508"/>
                  </a:lnTo>
                  <a:cubicBezTo>
                    <a:pt x="3403" y="12509"/>
                    <a:pt x="5238" y="13877"/>
                    <a:pt x="7339" y="13877"/>
                  </a:cubicBezTo>
                  <a:lnTo>
                    <a:pt x="10741" y="13877"/>
                  </a:lnTo>
                  <a:cubicBezTo>
                    <a:pt x="12843" y="13877"/>
                    <a:pt x="14678" y="12509"/>
                    <a:pt x="15211" y="10508"/>
                  </a:cubicBezTo>
                  <a:lnTo>
                    <a:pt x="18080" y="1"/>
                  </a:lnTo>
                  <a:lnTo>
                    <a:pt x="18080" y="1"/>
                  </a:lnTo>
                  <a:cubicBezTo>
                    <a:pt x="17279" y="1502"/>
                    <a:pt x="13543" y="2636"/>
                    <a:pt x="9040" y="2636"/>
                  </a:cubicBezTo>
                  <a:cubicBezTo>
                    <a:pt x="4537" y="2636"/>
                    <a:pt x="768" y="1502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5"/>
            <p:cNvSpPr/>
            <p:nvPr/>
          </p:nvSpPr>
          <p:spPr>
            <a:xfrm>
              <a:off x="8469245" y="4299506"/>
              <a:ext cx="314262" cy="384291"/>
            </a:xfrm>
            <a:custGeom>
              <a:avLst/>
              <a:gdLst/>
              <a:ahLst/>
              <a:cxnLst/>
              <a:rect l="l" t="t" r="r" b="b"/>
              <a:pathLst>
                <a:path w="11376" h="13911" extrusionOk="0">
                  <a:moveTo>
                    <a:pt x="0" y="1"/>
                  </a:moveTo>
                  <a:lnTo>
                    <a:pt x="2869" y="10542"/>
                  </a:lnTo>
                  <a:cubicBezTo>
                    <a:pt x="3403" y="12543"/>
                    <a:pt x="5238" y="13911"/>
                    <a:pt x="7339" y="13911"/>
                  </a:cubicBezTo>
                  <a:lnTo>
                    <a:pt x="10741" y="13911"/>
                  </a:lnTo>
                  <a:cubicBezTo>
                    <a:pt x="10942" y="13911"/>
                    <a:pt x="11175" y="13911"/>
                    <a:pt x="11375" y="13877"/>
                  </a:cubicBezTo>
                  <a:cubicBezTo>
                    <a:pt x="7773" y="10408"/>
                    <a:pt x="6071" y="5905"/>
                    <a:pt x="5238" y="2369"/>
                  </a:cubicBezTo>
                  <a:cubicBezTo>
                    <a:pt x="2569" y="1936"/>
                    <a:pt x="568" y="106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5"/>
            <p:cNvSpPr/>
            <p:nvPr/>
          </p:nvSpPr>
          <p:spPr>
            <a:xfrm>
              <a:off x="6922969" y="4195386"/>
              <a:ext cx="786042" cy="126274"/>
            </a:xfrm>
            <a:custGeom>
              <a:avLst/>
              <a:gdLst/>
              <a:ahLst/>
              <a:cxnLst/>
              <a:rect l="l" t="t" r="r" b="b"/>
              <a:pathLst>
                <a:path w="28454" h="4571" extrusionOk="0">
                  <a:moveTo>
                    <a:pt x="0" y="0"/>
                  </a:moveTo>
                  <a:lnTo>
                    <a:pt x="0" y="4570"/>
                  </a:lnTo>
                  <a:lnTo>
                    <a:pt x="28454" y="4570"/>
                  </a:lnTo>
                  <a:lnTo>
                    <a:pt x="28454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5"/>
            <p:cNvSpPr/>
            <p:nvPr/>
          </p:nvSpPr>
          <p:spPr>
            <a:xfrm>
              <a:off x="6922969" y="4195386"/>
              <a:ext cx="786042" cy="65444"/>
            </a:xfrm>
            <a:custGeom>
              <a:avLst/>
              <a:gdLst/>
              <a:ahLst/>
              <a:cxnLst/>
              <a:rect l="l" t="t" r="r" b="b"/>
              <a:pathLst>
                <a:path w="28454" h="2369" extrusionOk="0">
                  <a:moveTo>
                    <a:pt x="0" y="0"/>
                  </a:moveTo>
                  <a:lnTo>
                    <a:pt x="0" y="2369"/>
                  </a:lnTo>
                  <a:lnTo>
                    <a:pt x="28454" y="2369"/>
                  </a:lnTo>
                  <a:lnTo>
                    <a:pt x="28454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5"/>
            <p:cNvSpPr/>
            <p:nvPr/>
          </p:nvSpPr>
          <p:spPr>
            <a:xfrm>
              <a:off x="6700889" y="4283843"/>
              <a:ext cx="1159255" cy="387054"/>
            </a:xfrm>
            <a:custGeom>
              <a:avLst/>
              <a:gdLst/>
              <a:ahLst/>
              <a:cxnLst/>
              <a:rect l="l" t="t" r="r" b="b"/>
              <a:pathLst>
                <a:path w="41964" h="14011" extrusionOk="0">
                  <a:moveTo>
                    <a:pt x="8073" y="1"/>
                  </a:moveTo>
                  <a:lnTo>
                    <a:pt x="0" y="14011"/>
                  </a:lnTo>
                  <a:lnTo>
                    <a:pt x="41897" y="14011"/>
                  </a:lnTo>
                  <a:cubicBezTo>
                    <a:pt x="41897" y="14011"/>
                    <a:pt x="41963" y="6672"/>
                    <a:pt x="364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5"/>
            <p:cNvSpPr/>
            <p:nvPr/>
          </p:nvSpPr>
          <p:spPr>
            <a:xfrm>
              <a:off x="6147966" y="3768741"/>
              <a:ext cx="729853" cy="825684"/>
            </a:xfrm>
            <a:custGeom>
              <a:avLst/>
              <a:gdLst/>
              <a:ahLst/>
              <a:cxnLst/>
              <a:rect l="l" t="t" r="r" b="b"/>
              <a:pathLst>
                <a:path w="26420" h="29889" extrusionOk="0">
                  <a:moveTo>
                    <a:pt x="16279" y="0"/>
                  </a:moveTo>
                  <a:lnTo>
                    <a:pt x="1" y="22550"/>
                  </a:lnTo>
                  <a:lnTo>
                    <a:pt x="10141" y="29888"/>
                  </a:lnTo>
                  <a:lnTo>
                    <a:pt x="26420" y="7339"/>
                  </a:lnTo>
                  <a:lnTo>
                    <a:pt x="16279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5"/>
            <p:cNvSpPr/>
            <p:nvPr/>
          </p:nvSpPr>
          <p:spPr>
            <a:xfrm>
              <a:off x="6479720" y="3773327"/>
              <a:ext cx="396253" cy="321638"/>
            </a:xfrm>
            <a:custGeom>
              <a:avLst/>
              <a:gdLst/>
              <a:ahLst/>
              <a:cxnLst/>
              <a:rect l="l" t="t" r="r" b="b"/>
              <a:pathLst>
                <a:path w="14344" h="11643" extrusionOk="0">
                  <a:moveTo>
                    <a:pt x="4203" y="1"/>
                  </a:moveTo>
                  <a:lnTo>
                    <a:pt x="0" y="5805"/>
                  </a:lnTo>
                  <a:lnTo>
                    <a:pt x="11208" y="11643"/>
                  </a:lnTo>
                  <a:lnTo>
                    <a:pt x="14344" y="7306"/>
                  </a:lnTo>
                  <a:lnTo>
                    <a:pt x="4203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5"/>
            <p:cNvSpPr/>
            <p:nvPr/>
          </p:nvSpPr>
          <p:spPr>
            <a:xfrm>
              <a:off x="7297100" y="2693261"/>
              <a:ext cx="426668" cy="529488"/>
            </a:xfrm>
            <a:custGeom>
              <a:avLst/>
              <a:gdLst/>
              <a:ahLst/>
              <a:cxnLst/>
              <a:rect l="l" t="t" r="r" b="b"/>
              <a:pathLst>
                <a:path w="15445" h="19167" extrusionOk="0">
                  <a:moveTo>
                    <a:pt x="10383" y="0"/>
                  </a:moveTo>
                  <a:cubicBezTo>
                    <a:pt x="8118" y="0"/>
                    <a:pt x="4870" y="2632"/>
                    <a:pt x="3069" y="5874"/>
                  </a:cubicBezTo>
                  <a:cubicBezTo>
                    <a:pt x="1234" y="9176"/>
                    <a:pt x="601" y="12979"/>
                    <a:pt x="0" y="16682"/>
                  </a:cubicBezTo>
                  <a:cubicBezTo>
                    <a:pt x="1604" y="18328"/>
                    <a:pt x="3872" y="19167"/>
                    <a:pt x="6145" y="19167"/>
                  </a:cubicBezTo>
                  <a:cubicBezTo>
                    <a:pt x="7511" y="19167"/>
                    <a:pt x="8880" y="18863"/>
                    <a:pt x="10107" y="18250"/>
                  </a:cubicBezTo>
                  <a:cubicBezTo>
                    <a:pt x="13343" y="16648"/>
                    <a:pt x="15445" y="12979"/>
                    <a:pt x="15445" y="9343"/>
                  </a:cubicBezTo>
                  <a:cubicBezTo>
                    <a:pt x="15445" y="5674"/>
                    <a:pt x="13476" y="2171"/>
                    <a:pt x="10508" y="3"/>
                  </a:cubicBezTo>
                  <a:cubicBezTo>
                    <a:pt x="10466" y="1"/>
                    <a:pt x="10425" y="0"/>
                    <a:pt x="103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5"/>
            <p:cNvSpPr/>
            <p:nvPr/>
          </p:nvSpPr>
          <p:spPr>
            <a:xfrm>
              <a:off x="6748791" y="2717295"/>
              <a:ext cx="458023" cy="499239"/>
            </a:xfrm>
            <a:custGeom>
              <a:avLst/>
              <a:gdLst/>
              <a:ahLst/>
              <a:cxnLst/>
              <a:rect l="l" t="t" r="r" b="b"/>
              <a:pathLst>
                <a:path w="16580" h="18072" extrusionOk="0">
                  <a:moveTo>
                    <a:pt x="2302" y="0"/>
                  </a:moveTo>
                  <a:cubicBezTo>
                    <a:pt x="735" y="3103"/>
                    <a:pt x="1" y="6772"/>
                    <a:pt x="801" y="10141"/>
                  </a:cubicBezTo>
                  <a:cubicBezTo>
                    <a:pt x="1602" y="13510"/>
                    <a:pt x="4070" y="16612"/>
                    <a:pt x="7406" y="17680"/>
                  </a:cubicBezTo>
                  <a:cubicBezTo>
                    <a:pt x="8207" y="17944"/>
                    <a:pt x="9048" y="18072"/>
                    <a:pt x="9889" y="18072"/>
                  </a:cubicBezTo>
                  <a:cubicBezTo>
                    <a:pt x="12551" y="18072"/>
                    <a:pt x="15210" y="16792"/>
                    <a:pt x="16579" y="14511"/>
                  </a:cubicBezTo>
                  <a:cubicBezTo>
                    <a:pt x="14144" y="11976"/>
                    <a:pt x="12776" y="8607"/>
                    <a:pt x="10775" y="5671"/>
                  </a:cubicBezTo>
                  <a:cubicBezTo>
                    <a:pt x="8774" y="2769"/>
                    <a:pt x="5771" y="101"/>
                    <a:pt x="23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5"/>
            <p:cNvSpPr/>
            <p:nvPr/>
          </p:nvSpPr>
          <p:spPr>
            <a:xfrm>
              <a:off x="6977336" y="3045346"/>
              <a:ext cx="640458" cy="815545"/>
            </a:xfrm>
            <a:custGeom>
              <a:avLst/>
              <a:gdLst/>
              <a:ahLst/>
              <a:cxnLst/>
              <a:rect l="l" t="t" r="r" b="b"/>
              <a:pathLst>
                <a:path w="23184" h="29522" extrusionOk="0">
                  <a:moveTo>
                    <a:pt x="5904" y="1"/>
                  </a:moveTo>
                  <a:lnTo>
                    <a:pt x="4237" y="10008"/>
                  </a:lnTo>
                  <a:lnTo>
                    <a:pt x="0" y="10008"/>
                  </a:lnTo>
                  <a:lnTo>
                    <a:pt x="5037" y="29522"/>
                  </a:lnTo>
                  <a:lnTo>
                    <a:pt x="23183" y="10008"/>
                  </a:lnTo>
                  <a:lnTo>
                    <a:pt x="17313" y="10008"/>
                  </a:lnTo>
                  <a:lnTo>
                    <a:pt x="14077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5"/>
            <p:cNvSpPr/>
            <p:nvPr/>
          </p:nvSpPr>
          <p:spPr>
            <a:xfrm>
              <a:off x="7130298" y="3047196"/>
              <a:ext cx="304124" cy="213735"/>
            </a:xfrm>
            <a:custGeom>
              <a:avLst/>
              <a:gdLst/>
              <a:ahLst/>
              <a:cxnLst/>
              <a:rect l="l" t="t" r="r" b="b"/>
              <a:pathLst>
                <a:path w="11009" h="7737" extrusionOk="0">
                  <a:moveTo>
                    <a:pt x="367" y="0"/>
                  </a:moveTo>
                  <a:lnTo>
                    <a:pt x="1" y="2369"/>
                  </a:lnTo>
                  <a:cubicBezTo>
                    <a:pt x="1669" y="4919"/>
                    <a:pt x="4675" y="7736"/>
                    <a:pt x="10028" y="7736"/>
                  </a:cubicBezTo>
                  <a:cubicBezTo>
                    <a:pt x="10346" y="7736"/>
                    <a:pt x="10673" y="7726"/>
                    <a:pt x="11008" y="7706"/>
                  </a:cubicBezTo>
                  <a:lnTo>
                    <a:pt x="8540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5"/>
            <p:cNvSpPr/>
            <p:nvPr/>
          </p:nvSpPr>
          <p:spPr>
            <a:xfrm>
              <a:off x="7106346" y="3045346"/>
              <a:ext cx="511449" cy="423906"/>
            </a:xfrm>
            <a:custGeom>
              <a:avLst/>
              <a:gdLst/>
              <a:ahLst/>
              <a:cxnLst/>
              <a:rect l="l" t="t" r="r" b="b"/>
              <a:pathLst>
                <a:path w="18514" h="15345" extrusionOk="0">
                  <a:moveTo>
                    <a:pt x="1234" y="1"/>
                  </a:moveTo>
                  <a:lnTo>
                    <a:pt x="0" y="7439"/>
                  </a:lnTo>
                  <a:lnTo>
                    <a:pt x="13543" y="15345"/>
                  </a:lnTo>
                  <a:lnTo>
                    <a:pt x="18513" y="10008"/>
                  </a:lnTo>
                  <a:lnTo>
                    <a:pt x="12643" y="10008"/>
                  </a:lnTo>
                  <a:lnTo>
                    <a:pt x="9407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5"/>
            <p:cNvSpPr/>
            <p:nvPr/>
          </p:nvSpPr>
          <p:spPr>
            <a:xfrm>
              <a:off x="6417065" y="3321792"/>
              <a:ext cx="633082" cy="750129"/>
            </a:xfrm>
            <a:custGeom>
              <a:avLst/>
              <a:gdLst/>
              <a:ahLst/>
              <a:cxnLst/>
              <a:rect l="l" t="t" r="r" b="b"/>
              <a:pathLst>
                <a:path w="22917" h="27154" extrusionOk="0">
                  <a:moveTo>
                    <a:pt x="18080" y="1"/>
                  </a:moveTo>
                  <a:cubicBezTo>
                    <a:pt x="15811" y="1"/>
                    <a:pt x="13643" y="968"/>
                    <a:pt x="12142" y="2669"/>
                  </a:cubicBezTo>
                  <a:lnTo>
                    <a:pt x="0" y="17647"/>
                  </a:lnTo>
                  <a:lnTo>
                    <a:pt x="17746" y="27154"/>
                  </a:lnTo>
                  <a:lnTo>
                    <a:pt x="22916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5"/>
            <p:cNvSpPr/>
            <p:nvPr/>
          </p:nvSpPr>
          <p:spPr>
            <a:xfrm>
              <a:off x="6564502" y="3435138"/>
              <a:ext cx="450619" cy="636784"/>
            </a:xfrm>
            <a:custGeom>
              <a:avLst/>
              <a:gdLst/>
              <a:ahLst/>
              <a:cxnLst/>
              <a:rect l="l" t="t" r="r" b="b"/>
              <a:pathLst>
                <a:path w="16312" h="23051" extrusionOk="0">
                  <a:moveTo>
                    <a:pt x="14344" y="1"/>
                  </a:moveTo>
                  <a:lnTo>
                    <a:pt x="0" y="16379"/>
                  </a:lnTo>
                  <a:lnTo>
                    <a:pt x="12409" y="23051"/>
                  </a:lnTo>
                  <a:lnTo>
                    <a:pt x="16312" y="2636"/>
                  </a:lnTo>
                  <a:lnTo>
                    <a:pt x="14344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5"/>
            <p:cNvSpPr/>
            <p:nvPr/>
          </p:nvSpPr>
          <p:spPr>
            <a:xfrm>
              <a:off x="7423210" y="2441761"/>
              <a:ext cx="316223" cy="421060"/>
            </a:xfrm>
            <a:custGeom>
              <a:avLst/>
              <a:gdLst/>
              <a:ahLst/>
              <a:cxnLst/>
              <a:rect l="l" t="t" r="r" b="b"/>
              <a:pathLst>
                <a:path w="11447" h="15242" extrusionOk="0">
                  <a:moveTo>
                    <a:pt x="405" y="1"/>
                  </a:moveTo>
                  <a:cubicBezTo>
                    <a:pt x="405" y="1"/>
                    <a:pt x="0" y="15242"/>
                    <a:pt x="3734" y="15242"/>
                  </a:cubicBezTo>
                  <a:cubicBezTo>
                    <a:pt x="4286" y="15242"/>
                    <a:pt x="4928" y="14909"/>
                    <a:pt x="5676" y="14144"/>
                  </a:cubicBezTo>
                  <a:cubicBezTo>
                    <a:pt x="11447" y="8173"/>
                    <a:pt x="5109" y="1635"/>
                    <a:pt x="5109" y="1635"/>
                  </a:cubicBezTo>
                  <a:lnTo>
                    <a:pt x="405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5"/>
            <p:cNvSpPr/>
            <p:nvPr/>
          </p:nvSpPr>
          <p:spPr>
            <a:xfrm>
              <a:off x="6898990" y="2333027"/>
              <a:ext cx="669050" cy="778694"/>
            </a:xfrm>
            <a:custGeom>
              <a:avLst/>
              <a:gdLst/>
              <a:ahLst/>
              <a:cxnLst/>
              <a:rect l="l" t="t" r="r" b="b"/>
              <a:pathLst>
                <a:path w="24219" h="28188" extrusionOk="0">
                  <a:moveTo>
                    <a:pt x="1" y="1"/>
                  </a:moveTo>
                  <a:lnTo>
                    <a:pt x="568" y="17680"/>
                  </a:lnTo>
                  <a:cubicBezTo>
                    <a:pt x="568" y="23451"/>
                    <a:pt x="5271" y="28187"/>
                    <a:pt x="11075" y="28187"/>
                  </a:cubicBezTo>
                  <a:lnTo>
                    <a:pt x="13711" y="28187"/>
                  </a:lnTo>
                  <a:cubicBezTo>
                    <a:pt x="19515" y="28187"/>
                    <a:pt x="24218" y="23517"/>
                    <a:pt x="24185" y="17680"/>
                  </a:cubicBezTo>
                  <a:lnTo>
                    <a:pt x="23584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5"/>
            <p:cNvSpPr/>
            <p:nvPr/>
          </p:nvSpPr>
          <p:spPr>
            <a:xfrm>
              <a:off x="7285110" y="2748263"/>
              <a:ext cx="53482" cy="165336"/>
            </a:xfrm>
            <a:custGeom>
              <a:avLst/>
              <a:gdLst/>
              <a:ahLst/>
              <a:cxnLst/>
              <a:rect l="l" t="t" r="r" b="b"/>
              <a:pathLst>
                <a:path w="1936" h="5985" extrusionOk="0">
                  <a:moveTo>
                    <a:pt x="273" y="0"/>
                  </a:moveTo>
                  <a:cubicBezTo>
                    <a:pt x="191" y="0"/>
                    <a:pt x="104" y="25"/>
                    <a:pt x="67" y="80"/>
                  </a:cubicBezTo>
                  <a:cubicBezTo>
                    <a:pt x="1" y="180"/>
                    <a:pt x="1" y="381"/>
                    <a:pt x="101" y="481"/>
                  </a:cubicBezTo>
                  <a:cubicBezTo>
                    <a:pt x="868" y="1048"/>
                    <a:pt x="1335" y="1982"/>
                    <a:pt x="1368" y="2916"/>
                  </a:cubicBezTo>
                  <a:cubicBezTo>
                    <a:pt x="1368" y="3883"/>
                    <a:pt x="935" y="4850"/>
                    <a:pt x="234" y="5484"/>
                  </a:cubicBezTo>
                  <a:cubicBezTo>
                    <a:pt x="101" y="5584"/>
                    <a:pt x="101" y="5751"/>
                    <a:pt x="201" y="5884"/>
                  </a:cubicBezTo>
                  <a:cubicBezTo>
                    <a:pt x="234" y="5918"/>
                    <a:pt x="334" y="5985"/>
                    <a:pt x="401" y="5985"/>
                  </a:cubicBezTo>
                  <a:cubicBezTo>
                    <a:pt x="468" y="5985"/>
                    <a:pt x="519" y="5955"/>
                    <a:pt x="556" y="5955"/>
                  </a:cubicBezTo>
                  <a:cubicBezTo>
                    <a:pt x="575" y="5955"/>
                    <a:pt x="590" y="5962"/>
                    <a:pt x="601" y="5985"/>
                  </a:cubicBezTo>
                  <a:cubicBezTo>
                    <a:pt x="1435" y="5217"/>
                    <a:pt x="1935" y="4083"/>
                    <a:pt x="1902" y="2982"/>
                  </a:cubicBezTo>
                  <a:cubicBezTo>
                    <a:pt x="1902" y="1848"/>
                    <a:pt x="1335" y="747"/>
                    <a:pt x="434" y="47"/>
                  </a:cubicBezTo>
                  <a:cubicBezTo>
                    <a:pt x="404" y="17"/>
                    <a:pt x="341" y="0"/>
                    <a:pt x="273" y="0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5"/>
            <p:cNvSpPr/>
            <p:nvPr/>
          </p:nvSpPr>
          <p:spPr>
            <a:xfrm>
              <a:off x="6953357" y="2731108"/>
              <a:ext cx="198154" cy="198154"/>
            </a:xfrm>
            <a:custGeom>
              <a:avLst/>
              <a:gdLst/>
              <a:ahLst/>
              <a:cxnLst/>
              <a:rect l="l" t="t" r="r" b="b"/>
              <a:pathLst>
                <a:path w="7173" h="7173" extrusionOk="0">
                  <a:moveTo>
                    <a:pt x="3570" y="1"/>
                  </a:moveTo>
                  <a:cubicBezTo>
                    <a:pt x="1602" y="1"/>
                    <a:pt x="1" y="1602"/>
                    <a:pt x="1" y="3603"/>
                  </a:cubicBezTo>
                  <a:cubicBezTo>
                    <a:pt x="1" y="5571"/>
                    <a:pt x="1602" y="7173"/>
                    <a:pt x="3570" y="7173"/>
                  </a:cubicBezTo>
                  <a:cubicBezTo>
                    <a:pt x="5538" y="7173"/>
                    <a:pt x="7173" y="5571"/>
                    <a:pt x="7173" y="3603"/>
                  </a:cubicBezTo>
                  <a:cubicBezTo>
                    <a:pt x="7173" y="1602"/>
                    <a:pt x="5538" y="1"/>
                    <a:pt x="3570" y="1"/>
                  </a:cubicBezTo>
                  <a:close/>
                </a:path>
              </a:pathLst>
            </a:custGeom>
            <a:solidFill>
              <a:srgbClr val="FFBA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5"/>
            <p:cNvSpPr/>
            <p:nvPr/>
          </p:nvSpPr>
          <p:spPr>
            <a:xfrm>
              <a:off x="7433486" y="2730196"/>
              <a:ext cx="134561" cy="199066"/>
            </a:xfrm>
            <a:custGeom>
              <a:avLst/>
              <a:gdLst/>
              <a:ahLst/>
              <a:cxnLst/>
              <a:rect l="l" t="t" r="r" b="b"/>
              <a:pathLst>
                <a:path w="4871" h="7206" extrusionOk="0">
                  <a:moveTo>
                    <a:pt x="3636" y="0"/>
                  </a:moveTo>
                  <a:cubicBezTo>
                    <a:pt x="1635" y="0"/>
                    <a:pt x="0" y="1635"/>
                    <a:pt x="0" y="3636"/>
                  </a:cubicBezTo>
                  <a:cubicBezTo>
                    <a:pt x="0" y="5638"/>
                    <a:pt x="1601" y="7206"/>
                    <a:pt x="3569" y="7206"/>
                  </a:cubicBezTo>
                  <a:cubicBezTo>
                    <a:pt x="3736" y="7206"/>
                    <a:pt x="3936" y="7206"/>
                    <a:pt x="4136" y="7172"/>
                  </a:cubicBezTo>
                  <a:cubicBezTo>
                    <a:pt x="4570" y="5971"/>
                    <a:pt x="4870" y="4670"/>
                    <a:pt x="4870" y="3336"/>
                  </a:cubicBezTo>
                  <a:lnTo>
                    <a:pt x="4803" y="201"/>
                  </a:lnTo>
                  <a:cubicBezTo>
                    <a:pt x="4403" y="67"/>
                    <a:pt x="4036" y="0"/>
                    <a:pt x="3636" y="0"/>
                  </a:cubicBezTo>
                  <a:close/>
                </a:path>
              </a:pathLst>
            </a:custGeom>
            <a:solidFill>
              <a:srgbClr val="FFBA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5"/>
            <p:cNvSpPr/>
            <p:nvPr/>
          </p:nvSpPr>
          <p:spPr>
            <a:xfrm>
              <a:off x="7101733" y="2122937"/>
              <a:ext cx="180640" cy="191276"/>
            </a:xfrm>
            <a:custGeom>
              <a:avLst/>
              <a:gdLst/>
              <a:ahLst/>
              <a:cxnLst/>
              <a:rect l="l" t="t" r="r" b="b"/>
              <a:pathLst>
                <a:path w="6539" h="6924" extrusionOk="0">
                  <a:moveTo>
                    <a:pt x="4537" y="0"/>
                  </a:moveTo>
                  <a:cubicBezTo>
                    <a:pt x="5171" y="1368"/>
                    <a:pt x="4637" y="3036"/>
                    <a:pt x="3670" y="4170"/>
                  </a:cubicBezTo>
                  <a:cubicBezTo>
                    <a:pt x="2669" y="5337"/>
                    <a:pt x="1335" y="6038"/>
                    <a:pt x="0" y="6772"/>
                  </a:cubicBezTo>
                  <a:cubicBezTo>
                    <a:pt x="539" y="6874"/>
                    <a:pt x="1059" y="6923"/>
                    <a:pt x="1552" y="6923"/>
                  </a:cubicBezTo>
                  <a:cubicBezTo>
                    <a:pt x="3468" y="6923"/>
                    <a:pt x="4981" y="6177"/>
                    <a:pt x="5671" y="4904"/>
                  </a:cubicBezTo>
                  <a:cubicBezTo>
                    <a:pt x="6538" y="3302"/>
                    <a:pt x="6038" y="1101"/>
                    <a:pt x="4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5"/>
            <p:cNvSpPr/>
            <p:nvPr/>
          </p:nvSpPr>
          <p:spPr>
            <a:xfrm>
              <a:off x="6706414" y="2283772"/>
              <a:ext cx="479183" cy="408657"/>
            </a:xfrm>
            <a:custGeom>
              <a:avLst/>
              <a:gdLst/>
              <a:ahLst/>
              <a:cxnLst/>
              <a:rect l="l" t="t" r="r" b="b"/>
              <a:pathLst>
                <a:path w="17346" h="14793" extrusionOk="0">
                  <a:moveTo>
                    <a:pt x="13643" y="1"/>
                  </a:moveTo>
                  <a:cubicBezTo>
                    <a:pt x="10083" y="1"/>
                    <a:pt x="5267" y="1093"/>
                    <a:pt x="2969" y="3185"/>
                  </a:cubicBezTo>
                  <a:cubicBezTo>
                    <a:pt x="0" y="5953"/>
                    <a:pt x="601" y="11124"/>
                    <a:pt x="2302" y="14793"/>
                  </a:cubicBezTo>
                  <a:cubicBezTo>
                    <a:pt x="5971" y="14793"/>
                    <a:pt x="10541" y="12725"/>
                    <a:pt x="13210" y="10223"/>
                  </a:cubicBezTo>
                  <a:cubicBezTo>
                    <a:pt x="15878" y="7721"/>
                    <a:pt x="17346" y="3818"/>
                    <a:pt x="16345" y="282"/>
                  </a:cubicBezTo>
                  <a:cubicBezTo>
                    <a:pt x="15614" y="94"/>
                    <a:pt x="14682" y="1"/>
                    <a:pt x="13643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5"/>
            <p:cNvSpPr/>
            <p:nvPr/>
          </p:nvSpPr>
          <p:spPr>
            <a:xfrm>
              <a:off x="6559888" y="2672128"/>
              <a:ext cx="298599" cy="346638"/>
            </a:xfrm>
            <a:custGeom>
              <a:avLst/>
              <a:gdLst/>
              <a:ahLst/>
              <a:cxnLst/>
              <a:rect l="l" t="t" r="r" b="b"/>
              <a:pathLst>
                <a:path w="10809" h="12548" extrusionOk="0">
                  <a:moveTo>
                    <a:pt x="10808" y="1"/>
                  </a:moveTo>
                  <a:cubicBezTo>
                    <a:pt x="9074" y="1002"/>
                    <a:pt x="7005" y="1435"/>
                    <a:pt x="5137" y="2169"/>
                  </a:cubicBezTo>
                  <a:cubicBezTo>
                    <a:pt x="3269" y="2936"/>
                    <a:pt x="1401" y="4104"/>
                    <a:pt x="634" y="5972"/>
                  </a:cubicBezTo>
                  <a:cubicBezTo>
                    <a:pt x="0" y="7573"/>
                    <a:pt x="267" y="9441"/>
                    <a:pt x="1335" y="10775"/>
                  </a:cubicBezTo>
                  <a:cubicBezTo>
                    <a:pt x="2232" y="11897"/>
                    <a:pt x="3672" y="12548"/>
                    <a:pt x="5100" y="12548"/>
                  </a:cubicBezTo>
                  <a:cubicBezTo>
                    <a:pt x="5370" y="12548"/>
                    <a:pt x="5639" y="12524"/>
                    <a:pt x="5905" y="12477"/>
                  </a:cubicBezTo>
                  <a:cubicBezTo>
                    <a:pt x="4237" y="11676"/>
                    <a:pt x="3303" y="9741"/>
                    <a:pt x="3403" y="7907"/>
                  </a:cubicBezTo>
                  <a:cubicBezTo>
                    <a:pt x="3503" y="6072"/>
                    <a:pt x="4504" y="4337"/>
                    <a:pt x="5938" y="3137"/>
                  </a:cubicBezTo>
                  <a:cubicBezTo>
                    <a:pt x="7272" y="1936"/>
                    <a:pt x="8974" y="1135"/>
                    <a:pt x="10808" y="1"/>
                  </a:cubicBezTo>
                  <a:close/>
                </a:path>
              </a:pathLst>
            </a:custGeom>
            <a:solidFill>
              <a:srgbClr val="0906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5"/>
            <p:cNvSpPr/>
            <p:nvPr/>
          </p:nvSpPr>
          <p:spPr>
            <a:xfrm>
              <a:off x="6647433" y="2706245"/>
              <a:ext cx="280145" cy="520206"/>
            </a:xfrm>
            <a:custGeom>
              <a:avLst/>
              <a:gdLst/>
              <a:ahLst/>
              <a:cxnLst/>
              <a:rect l="l" t="t" r="r" b="b"/>
              <a:pathLst>
                <a:path w="10141" h="18831" extrusionOk="0">
                  <a:moveTo>
                    <a:pt x="4737" y="0"/>
                  </a:moveTo>
                  <a:cubicBezTo>
                    <a:pt x="2936" y="2335"/>
                    <a:pt x="1335" y="4904"/>
                    <a:pt x="668" y="7772"/>
                  </a:cubicBezTo>
                  <a:cubicBezTo>
                    <a:pt x="0" y="10675"/>
                    <a:pt x="401" y="13877"/>
                    <a:pt x="2235" y="16212"/>
                  </a:cubicBezTo>
                  <a:cubicBezTo>
                    <a:pt x="3520" y="17824"/>
                    <a:pt x="5591" y="18831"/>
                    <a:pt x="7622" y="18831"/>
                  </a:cubicBezTo>
                  <a:cubicBezTo>
                    <a:pt x="8490" y="18831"/>
                    <a:pt x="9351" y="18646"/>
                    <a:pt x="10141" y="18247"/>
                  </a:cubicBezTo>
                  <a:lnTo>
                    <a:pt x="10141" y="18247"/>
                  </a:lnTo>
                  <a:cubicBezTo>
                    <a:pt x="9879" y="18307"/>
                    <a:pt x="9618" y="18336"/>
                    <a:pt x="9359" y="18336"/>
                  </a:cubicBezTo>
                  <a:cubicBezTo>
                    <a:pt x="7344" y="18336"/>
                    <a:pt x="5495" y="16588"/>
                    <a:pt x="4904" y="14577"/>
                  </a:cubicBezTo>
                  <a:cubicBezTo>
                    <a:pt x="4237" y="12342"/>
                    <a:pt x="4770" y="9907"/>
                    <a:pt x="5338" y="7606"/>
                  </a:cubicBezTo>
                  <a:cubicBezTo>
                    <a:pt x="5905" y="5337"/>
                    <a:pt x="6505" y="2936"/>
                    <a:pt x="4737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5"/>
            <p:cNvSpPr/>
            <p:nvPr/>
          </p:nvSpPr>
          <p:spPr>
            <a:xfrm>
              <a:off x="7611311" y="2716384"/>
              <a:ext cx="28" cy="28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close/>
                </a:path>
              </a:pathLst>
            </a:custGeom>
            <a:noFill/>
            <a:ln w="6675" cap="flat" cmpd="sng">
              <a:solidFill>
                <a:srgbClr val="000000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5"/>
            <p:cNvSpPr/>
            <p:nvPr/>
          </p:nvSpPr>
          <p:spPr>
            <a:xfrm>
              <a:off x="7617775" y="2648177"/>
              <a:ext cx="197215" cy="463548"/>
            </a:xfrm>
            <a:custGeom>
              <a:avLst/>
              <a:gdLst/>
              <a:ahLst/>
              <a:cxnLst/>
              <a:rect l="l" t="t" r="r" b="b"/>
              <a:pathLst>
                <a:path w="7139" h="16780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2136"/>
                    <a:pt x="601" y="4137"/>
                    <a:pt x="1502" y="5938"/>
                  </a:cubicBezTo>
                  <a:cubicBezTo>
                    <a:pt x="2335" y="7673"/>
                    <a:pt x="3470" y="9307"/>
                    <a:pt x="4137" y="11142"/>
                  </a:cubicBezTo>
                  <a:cubicBezTo>
                    <a:pt x="4804" y="12977"/>
                    <a:pt x="4971" y="15112"/>
                    <a:pt x="3903" y="16779"/>
                  </a:cubicBezTo>
                  <a:cubicBezTo>
                    <a:pt x="6005" y="16012"/>
                    <a:pt x="7139" y="13510"/>
                    <a:pt x="6905" y="11309"/>
                  </a:cubicBezTo>
                  <a:cubicBezTo>
                    <a:pt x="6705" y="9040"/>
                    <a:pt x="5471" y="7039"/>
                    <a:pt x="4070" y="5304"/>
                  </a:cubicBezTo>
                  <a:cubicBezTo>
                    <a:pt x="2702" y="3537"/>
                    <a:pt x="1101" y="1935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5"/>
            <p:cNvSpPr/>
            <p:nvPr/>
          </p:nvSpPr>
          <p:spPr>
            <a:xfrm>
              <a:off x="7184664" y="2269130"/>
              <a:ext cx="452470" cy="348213"/>
            </a:xfrm>
            <a:custGeom>
              <a:avLst/>
              <a:gdLst/>
              <a:ahLst/>
              <a:cxnLst/>
              <a:rect l="l" t="t" r="r" b="b"/>
              <a:pathLst>
                <a:path w="16379" h="12605" extrusionOk="0">
                  <a:moveTo>
                    <a:pt x="5353" y="0"/>
                  </a:moveTo>
                  <a:cubicBezTo>
                    <a:pt x="3457" y="0"/>
                    <a:pt x="1506" y="150"/>
                    <a:pt x="1" y="546"/>
                  </a:cubicBezTo>
                  <a:cubicBezTo>
                    <a:pt x="3136" y="5749"/>
                    <a:pt x="8473" y="10386"/>
                    <a:pt x="13410" y="12354"/>
                  </a:cubicBezTo>
                  <a:cubicBezTo>
                    <a:pt x="13761" y="12471"/>
                    <a:pt x="14145" y="12605"/>
                    <a:pt x="14516" y="12605"/>
                  </a:cubicBezTo>
                  <a:cubicBezTo>
                    <a:pt x="14674" y="12605"/>
                    <a:pt x="14829" y="12581"/>
                    <a:pt x="14978" y="12521"/>
                  </a:cubicBezTo>
                  <a:cubicBezTo>
                    <a:pt x="15712" y="12187"/>
                    <a:pt x="15912" y="11220"/>
                    <a:pt x="16012" y="10386"/>
                  </a:cubicBezTo>
                  <a:cubicBezTo>
                    <a:pt x="16212" y="8251"/>
                    <a:pt x="16379" y="6050"/>
                    <a:pt x="15478" y="4148"/>
                  </a:cubicBezTo>
                  <a:cubicBezTo>
                    <a:pt x="14344" y="1746"/>
                    <a:pt x="11642" y="412"/>
                    <a:pt x="9007" y="179"/>
                  </a:cubicBezTo>
                  <a:cubicBezTo>
                    <a:pt x="7923" y="70"/>
                    <a:pt x="6651" y="0"/>
                    <a:pt x="53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5"/>
            <p:cNvSpPr/>
            <p:nvPr/>
          </p:nvSpPr>
          <p:spPr>
            <a:xfrm>
              <a:off x="7153337" y="2901584"/>
              <a:ext cx="197215" cy="96798"/>
            </a:xfrm>
            <a:custGeom>
              <a:avLst/>
              <a:gdLst/>
              <a:ahLst/>
              <a:cxnLst/>
              <a:rect l="l" t="t" r="r" b="b"/>
              <a:pathLst>
                <a:path w="7139" h="3504" extrusionOk="0">
                  <a:moveTo>
                    <a:pt x="307" y="1"/>
                  </a:moveTo>
                  <a:cubicBezTo>
                    <a:pt x="260" y="1"/>
                    <a:pt x="212" y="12"/>
                    <a:pt x="167" y="34"/>
                  </a:cubicBezTo>
                  <a:cubicBezTo>
                    <a:pt x="34" y="134"/>
                    <a:pt x="0" y="301"/>
                    <a:pt x="101" y="435"/>
                  </a:cubicBezTo>
                  <a:cubicBezTo>
                    <a:pt x="1201" y="2336"/>
                    <a:pt x="3370" y="3503"/>
                    <a:pt x="5604" y="3503"/>
                  </a:cubicBezTo>
                  <a:cubicBezTo>
                    <a:pt x="6038" y="3503"/>
                    <a:pt x="6505" y="3470"/>
                    <a:pt x="6872" y="3370"/>
                  </a:cubicBezTo>
                  <a:cubicBezTo>
                    <a:pt x="7039" y="3337"/>
                    <a:pt x="7139" y="3203"/>
                    <a:pt x="7106" y="3036"/>
                  </a:cubicBezTo>
                  <a:cubicBezTo>
                    <a:pt x="7050" y="2897"/>
                    <a:pt x="6971" y="2828"/>
                    <a:pt x="6850" y="2828"/>
                  </a:cubicBezTo>
                  <a:cubicBezTo>
                    <a:pt x="6826" y="2828"/>
                    <a:pt x="6800" y="2831"/>
                    <a:pt x="6772" y="2836"/>
                  </a:cubicBezTo>
                  <a:cubicBezTo>
                    <a:pt x="6402" y="2916"/>
                    <a:pt x="6024" y="2954"/>
                    <a:pt x="5644" y="2954"/>
                  </a:cubicBezTo>
                  <a:cubicBezTo>
                    <a:pt x="3627" y="2954"/>
                    <a:pt x="1573" y="1875"/>
                    <a:pt x="534" y="134"/>
                  </a:cubicBezTo>
                  <a:cubicBezTo>
                    <a:pt x="490" y="45"/>
                    <a:pt x="401" y="1"/>
                    <a:pt x="307" y="1"/>
                  </a:cubicBezTo>
                  <a:close/>
                </a:path>
              </a:pathLst>
            </a:custGeom>
            <a:solidFill>
              <a:srgbClr val="D693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5"/>
            <p:cNvSpPr/>
            <p:nvPr/>
          </p:nvSpPr>
          <p:spPr>
            <a:xfrm>
              <a:off x="6715613" y="2573478"/>
              <a:ext cx="238708" cy="158457"/>
            </a:xfrm>
            <a:custGeom>
              <a:avLst/>
              <a:gdLst/>
              <a:ahLst/>
              <a:cxnLst/>
              <a:rect l="l" t="t" r="r" b="b"/>
              <a:pathLst>
                <a:path w="8641" h="5736" extrusionOk="0">
                  <a:moveTo>
                    <a:pt x="6196" y="0"/>
                  </a:moveTo>
                  <a:cubicBezTo>
                    <a:pt x="5922" y="0"/>
                    <a:pt x="5643" y="54"/>
                    <a:pt x="5371" y="170"/>
                  </a:cubicBezTo>
                  <a:lnTo>
                    <a:pt x="1669" y="1637"/>
                  </a:lnTo>
                  <a:cubicBezTo>
                    <a:pt x="535" y="2071"/>
                    <a:pt x="1" y="3372"/>
                    <a:pt x="535" y="4506"/>
                  </a:cubicBezTo>
                  <a:lnTo>
                    <a:pt x="535" y="4539"/>
                  </a:lnTo>
                  <a:cubicBezTo>
                    <a:pt x="908" y="5286"/>
                    <a:pt x="1690" y="5736"/>
                    <a:pt x="2492" y="5736"/>
                  </a:cubicBezTo>
                  <a:cubicBezTo>
                    <a:pt x="2765" y="5736"/>
                    <a:pt x="3041" y="5684"/>
                    <a:pt x="3303" y="5573"/>
                  </a:cubicBezTo>
                  <a:lnTo>
                    <a:pt x="7006" y="4072"/>
                  </a:lnTo>
                  <a:cubicBezTo>
                    <a:pt x="8107" y="3639"/>
                    <a:pt x="8640" y="2404"/>
                    <a:pt x="8173" y="1337"/>
                  </a:cubicBezTo>
                  <a:cubicBezTo>
                    <a:pt x="7821" y="508"/>
                    <a:pt x="7034" y="0"/>
                    <a:pt x="6196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5"/>
            <p:cNvSpPr/>
            <p:nvPr/>
          </p:nvSpPr>
          <p:spPr>
            <a:xfrm>
              <a:off x="6882415" y="2492315"/>
              <a:ext cx="667199" cy="352274"/>
            </a:xfrm>
            <a:custGeom>
              <a:avLst/>
              <a:gdLst/>
              <a:ahLst/>
              <a:cxnLst/>
              <a:rect l="l" t="t" r="r" b="b"/>
              <a:pathLst>
                <a:path w="24152" h="12752" extrusionOk="0">
                  <a:moveTo>
                    <a:pt x="13918" y="0"/>
                  </a:moveTo>
                  <a:cubicBezTo>
                    <a:pt x="9110" y="0"/>
                    <a:pt x="4288" y="1065"/>
                    <a:pt x="0" y="3007"/>
                  </a:cubicBezTo>
                  <a:cubicBezTo>
                    <a:pt x="601" y="5576"/>
                    <a:pt x="1335" y="8144"/>
                    <a:pt x="3003" y="10146"/>
                  </a:cubicBezTo>
                  <a:cubicBezTo>
                    <a:pt x="4286" y="11685"/>
                    <a:pt x="6259" y="12751"/>
                    <a:pt x="8226" y="12751"/>
                  </a:cubicBezTo>
                  <a:cubicBezTo>
                    <a:pt x="8815" y="12751"/>
                    <a:pt x="9405" y="12655"/>
                    <a:pt x="9974" y="12448"/>
                  </a:cubicBezTo>
                  <a:cubicBezTo>
                    <a:pt x="11309" y="11947"/>
                    <a:pt x="12476" y="10813"/>
                    <a:pt x="13944" y="10780"/>
                  </a:cubicBezTo>
                  <a:cubicBezTo>
                    <a:pt x="13960" y="10779"/>
                    <a:pt x="13977" y="10779"/>
                    <a:pt x="13993" y="10779"/>
                  </a:cubicBezTo>
                  <a:cubicBezTo>
                    <a:pt x="15871" y="10779"/>
                    <a:pt x="17363" y="12648"/>
                    <a:pt x="19281" y="12648"/>
                  </a:cubicBezTo>
                  <a:cubicBezTo>
                    <a:pt x="19306" y="12648"/>
                    <a:pt x="19331" y="12649"/>
                    <a:pt x="19357" y="12649"/>
                  </a:cubicBezTo>
                  <a:cubicBezTo>
                    <a:pt x="20432" y="12649"/>
                    <a:pt x="21499" y="11960"/>
                    <a:pt x="22183" y="11080"/>
                  </a:cubicBezTo>
                  <a:cubicBezTo>
                    <a:pt x="22883" y="10146"/>
                    <a:pt x="23217" y="9012"/>
                    <a:pt x="23517" y="7944"/>
                  </a:cubicBezTo>
                  <a:cubicBezTo>
                    <a:pt x="23984" y="6010"/>
                    <a:pt x="24151" y="3775"/>
                    <a:pt x="22850" y="2274"/>
                  </a:cubicBezTo>
                  <a:cubicBezTo>
                    <a:pt x="21816" y="1006"/>
                    <a:pt x="20148" y="606"/>
                    <a:pt x="18547" y="339"/>
                  </a:cubicBezTo>
                  <a:cubicBezTo>
                    <a:pt x="17018" y="111"/>
                    <a:pt x="15469" y="0"/>
                    <a:pt x="13918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5"/>
            <p:cNvSpPr/>
            <p:nvPr/>
          </p:nvSpPr>
          <p:spPr>
            <a:xfrm>
              <a:off x="6778295" y="3321792"/>
              <a:ext cx="1021020" cy="902177"/>
            </a:xfrm>
            <a:custGeom>
              <a:avLst/>
              <a:gdLst/>
              <a:ahLst/>
              <a:cxnLst/>
              <a:rect l="l" t="t" r="r" b="b"/>
              <a:pathLst>
                <a:path w="36960" h="32658" extrusionOk="0">
                  <a:moveTo>
                    <a:pt x="9840" y="1"/>
                  </a:moveTo>
                  <a:cubicBezTo>
                    <a:pt x="9840" y="1"/>
                    <a:pt x="2068" y="9441"/>
                    <a:pt x="1001" y="12777"/>
                  </a:cubicBezTo>
                  <a:cubicBezTo>
                    <a:pt x="0" y="15845"/>
                    <a:pt x="234" y="19181"/>
                    <a:pt x="1068" y="22317"/>
                  </a:cubicBezTo>
                  <a:cubicBezTo>
                    <a:pt x="1901" y="25452"/>
                    <a:pt x="3436" y="29722"/>
                    <a:pt x="4870" y="32658"/>
                  </a:cubicBezTo>
                  <a:lnTo>
                    <a:pt x="33791" y="32658"/>
                  </a:lnTo>
                  <a:lnTo>
                    <a:pt x="36960" y="20382"/>
                  </a:lnTo>
                  <a:lnTo>
                    <a:pt x="28687" y="1"/>
                  </a:lnTo>
                  <a:lnTo>
                    <a:pt x="13610" y="15345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5"/>
            <p:cNvSpPr/>
            <p:nvPr/>
          </p:nvSpPr>
          <p:spPr>
            <a:xfrm>
              <a:off x="6778295" y="3321792"/>
              <a:ext cx="1021020" cy="902177"/>
            </a:xfrm>
            <a:custGeom>
              <a:avLst/>
              <a:gdLst/>
              <a:ahLst/>
              <a:cxnLst/>
              <a:rect l="l" t="t" r="r" b="b"/>
              <a:pathLst>
                <a:path w="36960" h="32658" extrusionOk="0">
                  <a:moveTo>
                    <a:pt x="9840" y="1"/>
                  </a:moveTo>
                  <a:cubicBezTo>
                    <a:pt x="9840" y="1"/>
                    <a:pt x="2068" y="9441"/>
                    <a:pt x="1001" y="12777"/>
                  </a:cubicBezTo>
                  <a:cubicBezTo>
                    <a:pt x="0" y="15845"/>
                    <a:pt x="234" y="19181"/>
                    <a:pt x="1068" y="22317"/>
                  </a:cubicBezTo>
                  <a:cubicBezTo>
                    <a:pt x="1901" y="25452"/>
                    <a:pt x="3436" y="29722"/>
                    <a:pt x="4870" y="32658"/>
                  </a:cubicBezTo>
                  <a:lnTo>
                    <a:pt x="33791" y="32658"/>
                  </a:lnTo>
                  <a:lnTo>
                    <a:pt x="36960" y="20382"/>
                  </a:lnTo>
                  <a:lnTo>
                    <a:pt x="28687" y="1"/>
                  </a:lnTo>
                  <a:lnTo>
                    <a:pt x="13610" y="15345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5"/>
            <p:cNvSpPr/>
            <p:nvPr/>
          </p:nvSpPr>
          <p:spPr>
            <a:xfrm>
              <a:off x="6792108" y="3859049"/>
              <a:ext cx="1007207" cy="364926"/>
            </a:xfrm>
            <a:custGeom>
              <a:avLst/>
              <a:gdLst/>
              <a:ahLst/>
              <a:cxnLst/>
              <a:rect l="l" t="t" r="r" b="b"/>
              <a:pathLst>
                <a:path w="36460" h="13210" extrusionOk="0">
                  <a:moveTo>
                    <a:pt x="0" y="0"/>
                  </a:moveTo>
                  <a:lnTo>
                    <a:pt x="0" y="0"/>
                  </a:lnTo>
                  <a:cubicBezTo>
                    <a:pt x="167" y="967"/>
                    <a:pt x="334" y="1901"/>
                    <a:pt x="568" y="2869"/>
                  </a:cubicBezTo>
                  <a:cubicBezTo>
                    <a:pt x="1401" y="6004"/>
                    <a:pt x="2936" y="10307"/>
                    <a:pt x="4370" y="13210"/>
                  </a:cubicBezTo>
                  <a:lnTo>
                    <a:pt x="33291" y="13210"/>
                  </a:lnTo>
                  <a:lnTo>
                    <a:pt x="36460" y="967"/>
                  </a:lnTo>
                  <a:lnTo>
                    <a:pt x="36426" y="834"/>
                  </a:lnTo>
                  <a:cubicBezTo>
                    <a:pt x="29922" y="3136"/>
                    <a:pt x="19614" y="3970"/>
                    <a:pt x="13110" y="4570"/>
                  </a:cubicBezTo>
                  <a:cubicBezTo>
                    <a:pt x="12726" y="4607"/>
                    <a:pt x="12342" y="4625"/>
                    <a:pt x="11959" y="4625"/>
                  </a:cubicBezTo>
                  <a:cubicBezTo>
                    <a:pt x="7194" y="4625"/>
                    <a:pt x="2625" y="188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5"/>
            <p:cNvSpPr/>
            <p:nvPr/>
          </p:nvSpPr>
          <p:spPr>
            <a:xfrm>
              <a:off x="6927555" y="2471789"/>
              <a:ext cx="667199" cy="353434"/>
            </a:xfrm>
            <a:custGeom>
              <a:avLst/>
              <a:gdLst/>
              <a:ahLst/>
              <a:cxnLst/>
              <a:rect l="l" t="t" r="r" b="b"/>
              <a:pathLst>
                <a:path w="24152" h="12794" extrusionOk="0">
                  <a:moveTo>
                    <a:pt x="13946" y="1"/>
                  </a:moveTo>
                  <a:cubicBezTo>
                    <a:pt x="9129" y="1"/>
                    <a:pt x="4297" y="1104"/>
                    <a:pt x="1" y="3050"/>
                  </a:cubicBezTo>
                  <a:cubicBezTo>
                    <a:pt x="601" y="5585"/>
                    <a:pt x="1335" y="8187"/>
                    <a:pt x="3003" y="10188"/>
                  </a:cubicBezTo>
                  <a:cubicBezTo>
                    <a:pt x="4286" y="11728"/>
                    <a:pt x="6260" y="12794"/>
                    <a:pt x="8226" y="12794"/>
                  </a:cubicBezTo>
                  <a:cubicBezTo>
                    <a:pt x="8816" y="12794"/>
                    <a:pt x="9405" y="12698"/>
                    <a:pt x="9975" y="12490"/>
                  </a:cubicBezTo>
                  <a:cubicBezTo>
                    <a:pt x="11309" y="11990"/>
                    <a:pt x="12477" y="10856"/>
                    <a:pt x="13911" y="10822"/>
                  </a:cubicBezTo>
                  <a:cubicBezTo>
                    <a:pt x="13944" y="10821"/>
                    <a:pt x="13976" y="10821"/>
                    <a:pt x="14009" y="10821"/>
                  </a:cubicBezTo>
                  <a:cubicBezTo>
                    <a:pt x="15897" y="10821"/>
                    <a:pt x="17379" y="12690"/>
                    <a:pt x="19281" y="12690"/>
                  </a:cubicBezTo>
                  <a:cubicBezTo>
                    <a:pt x="19307" y="12691"/>
                    <a:pt x="19332" y="12691"/>
                    <a:pt x="19357" y="12691"/>
                  </a:cubicBezTo>
                  <a:cubicBezTo>
                    <a:pt x="20432" y="12691"/>
                    <a:pt x="21499" y="12002"/>
                    <a:pt x="22183" y="11089"/>
                  </a:cubicBezTo>
                  <a:cubicBezTo>
                    <a:pt x="22884" y="10188"/>
                    <a:pt x="23218" y="9054"/>
                    <a:pt x="23518" y="7920"/>
                  </a:cubicBezTo>
                  <a:cubicBezTo>
                    <a:pt x="23985" y="6019"/>
                    <a:pt x="24152" y="3750"/>
                    <a:pt x="22851" y="2249"/>
                  </a:cubicBezTo>
                  <a:cubicBezTo>
                    <a:pt x="21817" y="1015"/>
                    <a:pt x="20149" y="582"/>
                    <a:pt x="18548" y="348"/>
                  </a:cubicBezTo>
                  <a:cubicBezTo>
                    <a:pt x="17027" y="114"/>
                    <a:pt x="15488" y="1"/>
                    <a:pt x="13946" y="1"/>
                  </a:cubicBezTo>
                  <a:close/>
                </a:path>
              </a:pathLst>
            </a:custGeom>
            <a:solidFill>
              <a:srgbClr val="A6A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5"/>
            <p:cNvSpPr/>
            <p:nvPr/>
          </p:nvSpPr>
          <p:spPr>
            <a:xfrm>
              <a:off x="7121071" y="2472508"/>
              <a:ext cx="328102" cy="353572"/>
            </a:xfrm>
            <a:custGeom>
              <a:avLst/>
              <a:gdLst/>
              <a:ahLst/>
              <a:cxnLst/>
              <a:rect l="l" t="t" r="r" b="b"/>
              <a:pathLst>
                <a:path w="11877" h="12799" extrusionOk="0">
                  <a:moveTo>
                    <a:pt x="6939" y="1"/>
                  </a:moveTo>
                  <a:cubicBezTo>
                    <a:pt x="5457" y="1"/>
                    <a:pt x="3976" y="109"/>
                    <a:pt x="2503" y="322"/>
                  </a:cubicBezTo>
                  <a:lnTo>
                    <a:pt x="1" y="12664"/>
                  </a:lnTo>
                  <a:cubicBezTo>
                    <a:pt x="426" y="12749"/>
                    <a:pt x="851" y="12798"/>
                    <a:pt x="1274" y="12798"/>
                  </a:cubicBezTo>
                  <a:cubicBezTo>
                    <a:pt x="1846" y="12798"/>
                    <a:pt x="2413" y="12708"/>
                    <a:pt x="2970" y="12497"/>
                  </a:cubicBezTo>
                  <a:cubicBezTo>
                    <a:pt x="4304" y="11997"/>
                    <a:pt x="5472" y="10863"/>
                    <a:pt x="6906" y="10830"/>
                  </a:cubicBezTo>
                  <a:cubicBezTo>
                    <a:pt x="7473" y="10830"/>
                    <a:pt x="8007" y="10963"/>
                    <a:pt x="8507" y="11196"/>
                  </a:cubicBezTo>
                  <a:lnTo>
                    <a:pt x="11876" y="389"/>
                  </a:lnTo>
                  <a:cubicBezTo>
                    <a:pt x="11776" y="389"/>
                    <a:pt x="11643" y="355"/>
                    <a:pt x="11543" y="355"/>
                  </a:cubicBezTo>
                  <a:cubicBezTo>
                    <a:pt x="10014" y="118"/>
                    <a:pt x="8476" y="1"/>
                    <a:pt x="6939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5"/>
            <p:cNvSpPr/>
            <p:nvPr/>
          </p:nvSpPr>
          <p:spPr>
            <a:xfrm>
              <a:off x="7129386" y="2276423"/>
              <a:ext cx="228542" cy="357965"/>
            </a:xfrm>
            <a:custGeom>
              <a:avLst/>
              <a:gdLst/>
              <a:ahLst/>
              <a:cxnLst/>
              <a:rect l="l" t="t" r="r" b="b"/>
              <a:pathLst>
                <a:path w="8273" h="12958" extrusionOk="0">
                  <a:moveTo>
                    <a:pt x="2153" y="0"/>
                  </a:moveTo>
                  <a:cubicBezTo>
                    <a:pt x="1608" y="0"/>
                    <a:pt x="1191" y="267"/>
                    <a:pt x="1535" y="782"/>
                  </a:cubicBezTo>
                  <a:cubicBezTo>
                    <a:pt x="67" y="3184"/>
                    <a:pt x="0" y="6386"/>
                    <a:pt x="1368" y="8821"/>
                  </a:cubicBezTo>
                  <a:cubicBezTo>
                    <a:pt x="2735" y="11289"/>
                    <a:pt x="5504" y="12924"/>
                    <a:pt x="8273" y="12957"/>
                  </a:cubicBezTo>
                  <a:cubicBezTo>
                    <a:pt x="6004" y="11289"/>
                    <a:pt x="4537" y="8487"/>
                    <a:pt x="4470" y="5619"/>
                  </a:cubicBezTo>
                  <a:cubicBezTo>
                    <a:pt x="4403" y="4651"/>
                    <a:pt x="4537" y="3651"/>
                    <a:pt x="4470" y="2683"/>
                  </a:cubicBezTo>
                  <a:cubicBezTo>
                    <a:pt x="4337" y="1749"/>
                    <a:pt x="3903" y="749"/>
                    <a:pt x="3069" y="248"/>
                  </a:cubicBezTo>
                  <a:cubicBezTo>
                    <a:pt x="2796" y="82"/>
                    <a:pt x="2454" y="0"/>
                    <a:pt x="2153" y="0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5"/>
            <p:cNvSpPr/>
            <p:nvPr/>
          </p:nvSpPr>
          <p:spPr>
            <a:xfrm>
              <a:off x="7221517" y="2306176"/>
              <a:ext cx="300449" cy="320837"/>
            </a:xfrm>
            <a:custGeom>
              <a:avLst/>
              <a:gdLst/>
              <a:ahLst/>
              <a:cxnLst/>
              <a:rect l="l" t="t" r="r" b="b"/>
              <a:pathLst>
                <a:path w="10876" h="11614" extrusionOk="0">
                  <a:moveTo>
                    <a:pt x="227" y="1"/>
                  </a:moveTo>
                  <a:cubicBezTo>
                    <a:pt x="108" y="1"/>
                    <a:pt x="29" y="44"/>
                    <a:pt x="1" y="139"/>
                  </a:cubicBezTo>
                  <a:cubicBezTo>
                    <a:pt x="635" y="2874"/>
                    <a:pt x="1335" y="5676"/>
                    <a:pt x="3070" y="7944"/>
                  </a:cubicBezTo>
                  <a:cubicBezTo>
                    <a:pt x="4654" y="10006"/>
                    <a:pt x="7229" y="11614"/>
                    <a:pt x="9931" y="11614"/>
                  </a:cubicBezTo>
                  <a:cubicBezTo>
                    <a:pt x="10244" y="11614"/>
                    <a:pt x="10560" y="11592"/>
                    <a:pt x="10875" y="11547"/>
                  </a:cubicBezTo>
                  <a:cubicBezTo>
                    <a:pt x="8874" y="10913"/>
                    <a:pt x="7440" y="9245"/>
                    <a:pt x="6439" y="7544"/>
                  </a:cubicBezTo>
                  <a:cubicBezTo>
                    <a:pt x="5438" y="5843"/>
                    <a:pt x="4738" y="3941"/>
                    <a:pt x="3503" y="2374"/>
                  </a:cubicBezTo>
                  <a:cubicBezTo>
                    <a:pt x="2419" y="1094"/>
                    <a:pt x="824" y="1"/>
                    <a:pt x="227" y="1"/>
                  </a:cubicBez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5"/>
            <p:cNvSpPr/>
            <p:nvPr/>
          </p:nvSpPr>
          <p:spPr>
            <a:xfrm>
              <a:off x="7279585" y="3807444"/>
              <a:ext cx="692973" cy="804468"/>
            </a:xfrm>
            <a:custGeom>
              <a:avLst/>
              <a:gdLst/>
              <a:ahLst/>
              <a:cxnLst/>
              <a:rect l="l" t="t" r="r" b="b"/>
              <a:pathLst>
                <a:path w="25085" h="29121" extrusionOk="0">
                  <a:moveTo>
                    <a:pt x="12576" y="0"/>
                  </a:moveTo>
                  <a:lnTo>
                    <a:pt x="12576" y="33"/>
                  </a:lnTo>
                  <a:lnTo>
                    <a:pt x="12576" y="9840"/>
                  </a:lnTo>
                  <a:lnTo>
                    <a:pt x="0" y="23217"/>
                  </a:lnTo>
                  <a:lnTo>
                    <a:pt x="7005" y="29121"/>
                  </a:lnTo>
                  <a:lnTo>
                    <a:pt x="21082" y="16612"/>
                  </a:lnTo>
                  <a:cubicBezTo>
                    <a:pt x="23617" y="14344"/>
                    <a:pt x="25085" y="11075"/>
                    <a:pt x="25085" y="7672"/>
                  </a:cubicBezTo>
                  <a:lnTo>
                    <a:pt x="25085" y="0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5"/>
            <p:cNvSpPr/>
            <p:nvPr/>
          </p:nvSpPr>
          <p:spPr>
            <a:xfrm>
              <a:off x="7627002" y="3850733"/>
              <a:ext cx="345561" cy="169590"/>
            </a:xfrm>
            <a:custGeom>
              <a:avLst/>
              <a:gdLst/>
              <a:ahLst/>
              <a:cxnLst/>
              <a:rect l="l" t="t" r="r" b="b"/>
              <a:pathLst>
                <a:path w="12509" h="6139" extrusionOk="0">
                  <a:moveTo>
                    <a:pt x="0" y="1"/>
                  </a:moveTo>
                  <a:lnTo>
                    <a:pt x="0" y="6139"/>
                  </a:lnTo>
                  <a:lnTo>
                    <a:pt x="12509" y="5371"/>
                  </a:lnTo>
                  <a:lnTo>
                    <a:pt x="12509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5"/>
            <p:cNvSpPr/>
            <p:nvPr/>
          </p:nvSpPr>
          <p:spPr>
            <a:xfrm>
              <a:off x="7510893" y="3321792"/>
              <a:ext cx="549213" cy="646922"/>
            </a:xfrm>
            <a:custGeom>
              <a:avLst/>
              <a:gdLst/>
              <a:ahLst/>
              <a:cxnLst/>
              <a:rect l="l" t="t" r="r" b="b"/>
              <a:pathLst>
                <a:path w="19881" h="23418" extrusionOk="0">
                  <a:moveTo>
                    <a:pt x="2168" y="1"/>
                  </a:moveTo>
                  <a:lnTo>
                    <a:pt x="0" y="23418"/>
                  </a:lnTo>
                  <a:lnTo>
                    <a:pt x="19881" y="22183"/>
                  </a:lnTo>
                  <a:lnTo>
                    <a:pt x="13176" y="4437"/>
                  </a:lnTo>
                  <a:cubicBezTo>
                    <a:pt x="11942" y="1735"/>
                    <a:pt x="9273" y="1"/>
                    <a:pt x="6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5"/>
            <p:cNvSpPr/>
            <p:nvPr/>
          </p:nvSpPr>
          <p:spPr>
            <a:xfrm>
              <a:off x="7510893" y="3321792"/>
              <a:ext cx="313323" cy="646922"/>
            </a:xfrm>
            <a:custGeom>
              <a:avLst/>
              <a:gdLst/>
              <a:ahLst/>
              <a:cxnLst/>
              <a:rect l="l" t="t" r="r" b="b"/>
              <a:pathLst>
                <a:path w="11342" h="23418" extrusionOk="0">
                  <a:moveTo>
                    <a:pt x="2168" y="1"/>
                  </a:moveTo>
                  <a:lnTo>
                    <a:pt x="0" y="23418"/>
                  </a:lnTo>
                  <a:lnTo>
                    <a:pt x="0" y="23418"/>
                  </a:lnTo>
                  <a:lnTo>
                    <a:pt x="11341" y="22684"/>
                  </a:lnTo>
                  <a:lnTo>
                    <a:pt x="3402" y="1"/>
                  </a:lnTo>
                  <a:close/>
                </a:path>
              </a:pathLst>
            </a:custGeom>
            <a:solidFill>
              <a:srgbClr val="3F3F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5"/>
            <p:cNvSpPr/>
            <p:nvPr/>
          </p:nvSpPr>
          <p:spPr>
            <a:xfrm>
              <a:off x="7140436" y="3733713"/>
              <a:ext cx="25829" cy="488410"/>
            </a:xfrm>
            <a:custGeom>
              <a:avLst/>
              <a:gdLst/>
              <a:ahLst/>
              <a:cxnLst/>
              <a:rect l="l" t="t" r="r" b="b"/>
              <a:pathLst>
                <a:path w="935" h="17680" extrusionOk="0">
                  <a:moveTo>
                    <a:pt x="434" y="0"/>
                  </a:moveTo>
                  <a:cubicBezTo>
                    <a:pt x="267" y="34"/>
                    <a:pt x="101" y="201"/>
                    <a:pt x="101" y="401"/>
                  </a:cubicBezTo>
                  <a:lnTo>
                    <a:pt x="0" y="17246"/>
                  </a:lnTo>
                  <a:cubicBezTo>
                    <a:pt x="0" y="17513"/>
                    <a:pt x="167" y="17680"/>
                    <a:pt x="434" y="17680"/>
                  </a:cubicBezTo>
                  <a:cubicBezTo>
                    <a:pt x="668" y="17680"/>
                    <a:pt x="834" y="17513"/>
                    <a:pt x="834" y="17246"/>
                  </a:cubicBezTo>
                  <a:lnTo>
                    <a:pt x="934" y="401"/>
                  </a:lnTo>
                  <a:cubicBezTo>
                    <a:pt x="934" y="267"/>
                    <a:pt x="901" y="201"/>
                    <a:pt x="801" y="101"/>
                  </a:cubicBezTo>
                  <a:lnTo>
                    <a:pt x="501" y="401"/>
                  </a:lnTo>
                  <a:lnTo>
                    <a:pt x="434" y="0"/>
                  </a:lnTo>
                  <a:close/>
                </a:path>
              </a:pathLst>
            </a:custGeom>
            <a:solidFill>
              <a:srgbClr val="7789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5"/>
            <p:cNvSpPr/>
            <p:nvPr/>
          </p:nvSpPr>
          <p:spPr>
            <a:xfrm>
              <a:off x="6736829" y="2652182"/>
              <a:ext cx="223017" cy="236553"/>
            </a:xfrm>
            <a:custGeom>
              <a:avLst/>
              <a:gdLst/>
              <a:ahLst/>
              <a:cxnLst/>
              <a:rect l="l" t="t" r="r" b="b"/>
              <a:pathLst>
                <a:path w="8073" h="8563" extrusionOk="0">
                  <a:moveTo>
                    <a:pt x="3830" y="0"/>
                  </a:moveTo>
                  <a:cubicBezTo>
                    <a:pt x="2380" y="0"/>
                    <a:pt x="1150" y="1024"/>
                    <a:pt x="701" y="2157"/>
                  </a:cubicBezTo>
                  <a:cubicBezTo>
                    <a:pt x="0" y="3859"/>
                    <a:pt x="600" y="5960"/>
                    <a:pt x="2035" y="7294"/>
                  </a:cubicBezTo>
                  <a:cubicBezTo>
                    <a:pt x="3308" y="8507"/>
                    <a:pt x="5078" y="8562"/>
                    <a:pt x="6968" y="8562"/>
                  </a:cubicBezTo>
                  <a:cubicBezTo>
                    <a:pt x="7157" y="8562"/>
                    <a:pt x="7348" y="8562"/>
                    <a:pt x="7539" y="8562"/>
                  </a:cubicBezTo>
                  <a:cubicBezTo>
                    <a:pt x="7672" y="5293"/>
                    <a:pt x="8072" y="4159"/>
                    <a:pt x="6371" y="1123"/>
                  </a:cubicBezTo>
                  <a:cubicBezTo>
                    <a:pt x="5521" y="321"/>
                    <a:pt x="4641" y="0"/>
                    <a:pt x="3830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5"/>
            <p:cNvSpPr/>
            <p:nvPr/>
          </p:nvSpPr>
          <p:spPr>
            <a:xfrm>
              <a:off x="7273121" y="4055326"/>
              <a:ext cx="389816" cy="408242"/>
            </a:xfrm>
            <a:custGeom>
              <a:avLst/>
              <a:gdLst/>
              <a:ahLst/>
              <a:cxnLst/>
              <a:rect l="l" t="t" r="r" b="b"/>
              <a:pathLst>
                <a:path w="14111" h="14778" extrusionOk="0">
                  <a:moveTo>
                    <a:pt x="13761" y="0"/>
                  </a:moveTo>
                  <a:cubicBezTo>
                    <a:pt x="13686" y="0"/>
                    <a:pt x="13611" y="34"/>
                    <a:pt x="13544" y="100"/>
                  </a:cubicBezTo>
                  <a:lnTo>
                    <a:pt x="134" y="14277"/>
                  </a:lnTo>
                  <a:cubicBezTo>
                    <a:pt x="1" y="14410"/>
                    <a:pt x="1" y="14577"/>
                    <a:pt x="134" y="14677"/>
                  </a:cubicBezTo>
                  <a:cubicBezTo>
                    <a:pt x="201" y="14744"/>
                    <a:pt x="268" y="14777"/>
                    <a:pt x="334" y="14777"/>
                  </a:cubicBezTo>
                  <a:cubicBezTo>
                    <a:pt x="435" y="14777"/>
                    <a:pt x="501" y="14744"/>
                    <a:pt x="535" y="14677"/>
                  </a:cubicBezTo>
                  <a:lnTo>
                    <a:pt x="13978" y="501"/>
                  </a:lnTo>
                  <a:cubicBezTo>
                    <a:pt x="14111" y="400"/>
                    <a:pt x="14111" y="234"/>
                    <a:pt x="13978" y="100"/>
                  </a:cubicBezTo>
                  <a:cubicBezTo>
                    <a:pt x="13911" y="34"/>
                    <a:pt x="13836" y="0"/>
                    <a:pt x="13761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5"/>
            <p:cNvSpPr/>
            <p:nvPr/>
          </p:nvSpPr>
          <p:spPr>
            <a:xfrm>
              <a:off x="6785643" y="2694256"/>
              <a:ext cx="95886" cy="152076"/>
            </a:xfrm>
            <a:custGeom>
              <a:avLst/>
              <a:gdLst/>
              <a:ahLst/>
              <a:cxnLst/>
              <a:rect l="l" t="t" r="r" b="b"/>
              <a:pathLst>
                <a:path w="3471" h="5505" extrusionOk="0">
                  <a:moveTo>
                    <a:pt x="468" y="1"/>
                  </a:moveTo>
                  <a:cubicBezTo>
                    <a:pt x="301" y="1"/>
                    <a:pt x="168" y="101"/>
                    <a:pt x="134" y="267"/>
                  </a:cubicBezTo>
                  <a:cubicBezTo>
                    <a:pt x="134" y="301"/>
                    <a:pt x="1" y="1135"/>
                    <a:pt x="301" y="2169"/>
                  </a:cubicBezTo>
                  <a:cubicBezTo>
                    <a:pt x="601" y="3169"/>
                    <a:pt x="1269" y="4537"/>
                    <a:pt x="3003" y="5471"/>
                  </a:cubicBezTo>
                  <a:cubicBezTo>
                    <a:pt x="3070" y="5504"/>
                    <a:pt x="3103" y="5504"/>
                    <a:pt x="3137" y="5504"/>
                  </a:cubicBezTo>
                  <a:cubicBezTo>
                    <a:pt x="3237" y="5504"/>
                    <a:pt x="3337" y="5471"/>
                    <a:pt x="3403" y="5304"/>
                  </a:cubicBezTo>
                  <a:cubicBezTo>
                    <a:pt x="3470" y="5171"/>
                    <a:pt x="3403" y="5004"/>
                    <a:pt x="3270" y="4904"/>
                  </a:cubicBezTo>
                  <a:cubicBezTo>
                    <a:pt x="635" y="3503"/>
                    <a:pt x="635" y="34"/>
                    <a:pt x="468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5"/>
            <p:cNvSpPr/>
            <p:nvPr/>
          </p:nvSpPr>
          <p:spPr>
            <a:xfrm>
              <a:off x="6559888" y="2283523"/>
              <a:ext cx="552003" cy="935079"/>
            </a:xfrm>
            <a:custGeom>
              <a:avLst/>
              <a:gdLst/>
              <a:ahLst/>
              <a:cxnLst/>
              <a:rect l="l" t="t" r="r" b="b"/>
              <a:pathLst>
                <a:path w="19982" h="33849" extrusionOk="0">
                  <a:moveTo>
                    <a:pt x="6839" y="16470"/>
                  </a:moveTo>
                  <a:cubicBezTo>
                    <a:pt x="6805" y="16570"/>
                    <a:pt x="6805" y="16670"/>
                    <a:pt x="6805" y="16803"/>
                  </a:cubicBezTo>
                  <a:cubicBezTo>
                    <a:pt x="5471" y="18705"/>
                    <a:pt x="4404" y="20806"/>
                    <a:pt x="3837" y="23074"/>
                  </a:cubicBezTo>
                  <a:cubicBezTo>
                    <a:pt x="3770" y="23408"/>
                    <a:pt x="3736" y="23708"/>
                    <a:pt x="3670" y="24042"/>
                  </a:cubicBezTo>
                  <a:cubicBezTo>
                    <a:pt x="3436" y="23375"/>
                    <a:pt x="3303" y="22674"/>
                    <a:pt x="3336" y="21974"/>
                  </a:cubicBezTo>
                  <a:cubicBezTo>
                    <a:pt x="3470" y="20139"/>
                    <a:pt x="4470" y="18404"/>
                    <a:pt x="5905" y="17204"/>
                  </a:cubicBezTo>
                  <a:cubicBezTo>
                    <a:pt x="6172" y="16970"/>
                    <a:pt x="6505" y="16703"/>
                    <a:pt x="6839" y="16470"/>
                  </a:cubicBezTo>
                  <a:close/>
                  <a:moveTo>
                    <a:pt x="18955" y="1"/>
                  </a:moveTo>
                  <a:cubicBezTo>
                    <a:pt x="15372" y="1"/>
                    <a:pt x="10577" y="1076"/>
                    <a:pt x="8273" y="3227"/>
                  </a:cubicBezTo>
                  <a:cubicBezTo>
                    <a:pt x="5905" y="5462"/>
                    <a:pt x="5805" y="9164"/>
                    <a:pt x="6739" y="12467"/>
                  </a:cubicBezTo>
                  <a:cubicBezTo>
                    <a:pt x="6005" y="13034"/>
                    <a:pt x="5738" y="14068"/>
                    <a:pt x="6172" y="14969"/>
                  </a:cubicBezTo>
                  <a:lnTo>
                    <a:pt x="6172" y="15002"/>
                  </a:lnTo>
                  <a:cubicBezTo>
                    <a:pt x="6305" y="15235"/>
                    <a:pt x="6505" y="15502"/>
                    <a:pt x="6739" y="15669"/>
                  </a:cubicBezTo>
                  <a:cubicBezTo>
                    <a:pt x="6172" y="15836"/>
                    <a:pt x="5671" y="16036"/>
                    <a:pt x="5137" y="16203"/>
                  </a:cubicBezTo>
                  <a:cubicBezTo>
                    <a:pt x="3269" y="16970"/>
                    <a:pt x="1368" y="18138"/>
                    <a:pt x="634" y="20006"/>
                  </a:cubicBezTo>
                  <a:cubicBezTo>
                    <a:pt x="0" y="21573"/>
                    <a:pt x="267" y="23475"/>
                    <a:pt x="1335" y="24809"/>
                  </a:cubicBezTo>
                  <a:cubicBezTo>
                    <a:pt x="1935" y="25510"/>
                    <a:pt x="2702" y="26043"/>
                    <a:pt x="3603" y="26343"/>
                  </a:cubicBezTo>
                  <a:cubicBezTo>
                    <a:pt x="3703" y="28211"/>
                    <a:pt x="4270" y="30013"/>
                    <a:pt x="5438" y="31480"/>
                  </a:cubicBezTo>
                  <a:cubicBezTo>
                    <a:pt x="6338" y="32581"/>
                    <a:pt x="7606" y="33415"/>
                    <a:pt x="9007" y="33849"/>
                  </a:cubicBezTo>
                  <a:cubicBezTo>
                    <a:pt x="9007" y="33182"/>
                    <a:pt x="9040" y="32481"/>
                    <a:pt x="9107" y="31814"/>
                  </a:cubicBezTo>
                  <a:cubicBezTo>
                    <a:pt x="8640" y="31214"/>
                    <a:pt x="8273" y="30546"/>
                    <a:pt x="8106" y="29879"/>
                  </a:cubicBezTo>
                  <a:cubicBezTo>
                    <a:pt x="7773" y="28745"/>
                    <a:pt x="7706" y="27644"/>
                    <a:pt x="7839" y="26477"/>
                  </a:cubicBezTo>
                  <a:lnTo>
                    <a:pt x="7839" y="26477"/>
                  </a:lnTo>
                  <a:cubicBezTo>
                    <a:pt x="8173" y="27644"/>
                    <a:pt x="8707" y="28712"/>
                    <a:pt x="9441" y="29713"/>
                  </a:cubicBezTo>
                  <a:cubicBezTo>
                    <a:pt x="10008" y="27111"/>
                    <a:pt x="11142" y="24576"/>
                    <a:pt x="13043" y="22174"/>
                  </a:cubicBezTo>
                  <a:cubicBezTo>
                    <a:pt x="18680" y="15202"/>
                    <a:pt x="19981" y="6796"/>
                    <a:pt x="19848" y="25"/>
                  </a:cubicBezTo>
                  <a:cubicBezTo>
                    <a:pt x="19561" y="9"/>
                    <a:pt x="19263" y="1"/>
                    <a:pt x="18955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5"/>
            <p:cNvSpPr/>
            <p:nvPr/>
          </p:nvSpPr>
          <p:spPr>
            <a:xfrm>
              <a:off x="6148906" y="3343920"/>
              <a:ext cx="911376" cy="1251413"/>
            </a:xfrm>
            <a:custGeom>
              <a:avLst/>
              <a:gdLst/>
              <a:ahLst/>
              <a:cxnLst/>
              <a:rect l="l" t="t" r="r" b="b"/>
              <a:pathLst>
                <a:path w="32991" h="45300" extrusionOk="0">
                  <a:moveTo>
                    <a:pt x="24318" y="0"/>
                  </a:moveTo>
                  <a:cubicBezTo>
                    <a:pt x="23384" y="467"/>
                    <a:pt x="22516" y="1101"/>
                    <a:pt x="21849" y="1868"/>
                  </a:cubicBezTo>
                  <a:lnTo>
                    <a:pt x="9707" y="16846"/>
                  </a:lnTo>
                  <a:lnTo>
                    <a:pt x="13710" y="18981"/>
                  </a:lnTo>
                  <a:lnTo>
                    <a:pt x="0" y="37961"/>
                  </a:lnTo>
                  <a:lnTo>
                    <a:pt x="10141" y="45299"/>
                  </a:lnTo>
                  <a:lnTo>
                    <a:pt x="23183" y="27187"/>
                  </a:lnTo>
                  <a:lnTo>
                    <a:pt x="24818" y="24952"/>
                  </a:lnTo>
                  <a:lnTo>
                    <a:pt x="24951" y="25018"/>
                  </a:lnTo>
                  <a:cubicBezTo>
                    <a:pt x="25618" y="27020"/>
                    <a:pt x="26386" y="29121"/>
                    <a:pt x="27186" y="30856"/>
                  </a:cubicBezTo>
                  <a:lnTo>
                    <a:pt x="32957" y="17513"/>
                  </a:lnTo>
                  <a:cubicBezTo>
                    <a:pt x="32990" y="17513"/>
                    <a:pt x="26152" y="9507"/>
                    <a:pt x="24318" y="0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5"/>
            <p:cNvSpPr/>
            <p:nvPr/>
          </p:nvSpPr>
          <p:spPr>
            <a:xfrm>
              <a:off x="6205096" y="4708664"/>
              <a:ext cx="810959" cy="130887"/>
            </a:xfrm>
            <a:custGeom>
              <a:avLst/>
              <a:gdLst/>
              <a:ahLst/>
              <a:cxnLst/>
              <a:rect l="l" t="t" r="r" b="b"/>
              <a:pathLst>
                <a:path w="29356" h="4738" extrusionOk="0">
                  <a:moveTo>
                    <a:pt x="1" y="0"/>
                  </a:moveTo>
                  <a:lnTo>
                    <a:pt x="1" y="4737"/>
                  </a:lnTo>
                  <a:lnTo>
                    <a:pt x="27020" y="4737"/>
                  </a:lnTo>
                  <a:cubicBezTo>
                    <a:pt x="28321" y="4737"/>
                    <a:pt x="29355" y="3670"/>
                    <a:pt x="29355" y="2335"/>
                  </a:cubicBezTo>
                  <a:cubicBezTo>
                    <a:pt x="29355" y="1068"/>
                    <a:pt x="28321" y="0"/>
                    <a:pt x="2702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5"/>
            <p:cNvSpPr/>
            <p:nvPr/>
          </p:nvSpPr>
          <p:spPr>
            <a:xfrm>
              <a:off x="5432883" y="4016623"/>
              <a:ext cx="1156493" cy="822921"/>
            </a:xfrm>
            <a:custGeom>
              <a:avLst/>
              <a:gdLst/>
              <a:ahLst/>
              <a:cxnLst/>
              <a:rect l="l" t="t" r="r" b="b"/>
              <a:pathLst>
                <a:path w="41864" h="29789" extrusionOk="0">
                  <a:moveTo>
                    <a:pt x="3703" y="0"/>
                  </a:moveTo>
                  <a:cubicBezTo>
                    <a:pt x="1568" y="0"/>
                    <a:pt x="1" y="2002"/>
                    <a:pt x="434" y="4103"/>
                  </a:cubicBezTo>
                  <a:lnTo>
                    <a:pt x="5671" y="27186"/>
                  </a:lnTo>
                  <a:cubicBezTo>
                    <a:pt x="6005" y="28687"/>
                    <a:pt x="7373" y="29788"/>
                    <a:pt x="8907" y="29788"/>
                  </a:cubicBezTo>
                  <a:lnTo>
                    <a:pt x="38095" y="29788"/>
                  </a:lnTo>
                  <a:cubicBezTo>
                    <a:pt x="40263" y="29788"/>
                    <a:pt x="41864" y="27820"/>
                    <a:pt x="41364" y="25685"/>
                  </a:cubicBezTo>
                  <a:lnTo>
                    <a:pt x="36126" y="2602"/>
                  </a:lnTo>
                  <a:cubicBezTo>
                    <a:pt x="35793" y="1101"/>
                    <a:pt x="34425" y="0"/>
                    <a:pt x="328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5"/>
            <p:cNvSpPr/>
            <p:nvPr/>
          </p:nvSpPr>
          <p:spPr>
            <a:xfrm>
              <a:off x="6342421" y="4017535"/>
              <a:ext cx="339125" cy="822921"/>
            </a:xfrm>
            <a:custGeom>
              <a:avLst/>
              <a:gdLst/>
              <a:ahLst/>
              <a:cxnLst/>
              <a:rect l="l" t="t" r="r" b="b"/>
              <a:pathLst>
                <a:path w="12276" h="29789" extrusionOk="0">
                  <a:moveTo>
                    <a:pt x="0" y="1"/>
                  </a:moveTo>
                  <a:cubicBezTo>
                    <a:pt x="1535" y="1"/>
                    <a:pt x="2936" y="1101"/>
                    <a:pt x="3269" y="2602"/>
                  </a:cubicBezTo>
                  <a:lnTo>
                    <a:pt x="8473" y="25686"/>
                  </a:lnTo>
                  <a:cubicBezTo>
                    <a:pt x="8940" y="27787"/>
                    <a:pt x="7339" y="29788"/>
                    <a:pt x="5204" y="29788"/>
                  </a:cubicBezTo>
                  <a:lnTo>
                    <a:pt x="8540" y="29788"/>
                  </a:lnTo>
                  <a:cubicBezTo>
                    <a:pt x="10674" y="29755"/>
                    <a:pt x="12276" y="27787"/>
                    <a:pt x="11809" y="25686"/>
                  </a:cubicBezTo>
                  <a:lnTo>
                    <a:pt x="6605" y="2602"/>
                  </a:lnTo>
                  <a:cubicBezTo>
                    <a:pt x="6271" y="1068"/>
                    <a:pt x="4870" y="1"/>
                    <a:pt x="33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5"/>
            <p:cNvSpPr/>
            <p:nvPr/>
          </p:nvSpPr>
          <p:spPr>
            <a:xfrm>
              <a:off x="5429209" y="4017535"/>
              <a:ext cx="1133454" cy="822921"/>
            </a:xfrm>
            <a:custGeom>
              <a:avLst/>
              <a:gdLst/>
              <a:ahLst/>
              <a:cxnLst/>
              <a:rect l="l" t="t" r="r" b="b"/>
              <a:pathLst>
                <a:path w="41030" h="29789" extrusionOk="0">
                  <a:moveTo>
                    <a:pt x="3836" y="1"/>
                  </a:moveTo>
                  <a:cubicBezTo>
                    <a:pt x="1701" y="1"/>
                    <a:pt x="134" y="2002"/>
                    <a:pt x="567" y="4103"/>
                  </a:cubicBezTo>
                  <a:lnTo>
                    <a:pt x="5804" y="27187"/>
                  </a:lnTo>
                  <a:cubicBezTo>
                    <a:pt x="6138" y="28754"/>
                    <a:pt x="7506" y="29788"/>
                    <a:pt x="9040" y="29788"/>
                  </a:cubicBezTo>
                  <a:lnTo>
                    <a:pt x="38228" y="29788"/>
                  </a:lnTo>
                  <a:cubicBezTo>
                    <a:pt x="39395" y="29755"/>
                    <a:pt x="40396" y="29155"/>
                    <a:pt x="41030" y="28287"/>
                  </a:cubicBezTo>
                  <a:cubicBezTo>
                    <a:pt x="0" y="28287"/>
                    <a:pt x="10141" y="2135"/>
                    <a:pt x="11742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5"/>
            <p:cNvSpPr/>
            <p:nvPr/>
          </p:nvSpPr>
          <p:spPr>
            <a:xfrm>
              <a:off x="5803339" y="4273704"/>
              <a:ext cx="317936" cy="304124"/>
            </a:xfrm>
            <a:custGeom>
              <a:avLst/>
              <a:gdLst/>
              <a:ahLst/>
              <a:cxnLst/>
              <a:rect l="l" t="t" r="r" b="b"/>
              <a:pathLst>
                <a:path w="11509" h="11009" extrusionOk="0">
                  <a:moveTo>
                    <a:pt x="10341" y="1"/>
                  </a:moveTo>
                  <a:cubicBezTo>
                    <a:pt x="9007" y="1"/>
                    <a:pt x="7706" y="568"/>
                    <a:pt x="6672" y="1569"/>
                  </a:cubicBezTo>
                  <a:cubicBezTo>
                    <a:pt x="6138" y="1368"/>
                    <a:pt x="5504" y="1235"/>
                    <a:pt x="4870" y="1235"/>
                  </a:cubicBezTo>
                  <a:cubicBezTo>
                    <a:pt x="2168" y="1235"/>
                    <a:pt x="0" y="3437"/>
                    <a:pt x="0" y="6139"/>
                  </a:cubicBezTo>
                  <a:cubicBezTo>
                    <a:pt x="0" y="8840"/>
                    <a:pt x="2202" y="11009"/>
                    <a:pt x="4870" y="11009"/>
                  </a:cubicBezTo>
                  <a:cubicBezTo>
                    <a:pt x="7572" y="11009"/>
                    <a:pt x="9741" y="8807"/>
                    <a:pt x="9741" y="6139"/>
                  </a:cubicBezTo>
                  <a:cubicBezTo>
                    <a:pt x="9741" y="5672"/>
                    <a:pt x="9674" y="5238"/>
                    <a:pt x="9574" y="4838"/>
                  </a:cubicBezTo>
                  <a:cubicBezTo>
                    <a:pt x="9707" y="4704"/>
                    <a:pt x="9841" y="4637"/>
                    <a:pt x="9974" y="4504"/>
                  </a:cubicBezTo>
                  <a:cubicBezTo>
                    <a:pt x="11041" y="3403"/>
                    <a:pt x="11508" y="1735"/>
                    <a:pt x="11108" y="301"/>
                  </a:cubicBezTo>
                  <a:cubicBezTo>
                    <a:pt x="11041" y="134"/>
                    <a:pt x="10875" y="1"/>
                    <a:pt x="10708" y="1"/>
                  </a:cubicBezTo>
                  <a:close/>
                </a:path>
              </a:pathLst>
            </a:custGeom>
            <a:solidFill>
              <a:srgbClr val="F5F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5"/>
            <p:cNvSpPr/>
            <p:nvPr/>
          </p:nvSpPr>
          <p:spPr>
            <a:xfrm>
              <a:off x="5929588" y="4260803"/>
              <a:ext cx="204591" cy="187104"/>
            </a:xfrm>
            <a:custGeom>
              <a:avLst/>
              <a:gdLst/>
              <a:ahLst/>
              <a:cxnLst/>
              <a:rect l="l" t="t" r="r" b="b"/>
              <a:pathLst>
                <a:path w="7406" h="6773" extrusionOk="0">
                  <a:moveTo>
                    <a:pt x="6138" y="835"/>
                  </a:moveTo>
                  <a:cubicBezTo>
                    <a:pt x="6538" y="2169"/>
                    <a:pt x="6105" y="3637"/>
                    <a:pt x="5137" y="4637"/>
                  </a:cubicBezTo>
                  <a:cubicBezTo>
                    <a:pt x="4303" y="5471"/>
                    <a:pt x="3069" y="5872"/>
                    <a:pt x="1601" y="5872"/>
                  </a:cubicBezTo>
                  <a:cubicBezTo>
                    <a:pt x="1401" y="5872"/>
                    <a:pt x="1168" y="5872"/>
                    <a:pt x="934" y="5838"/>
                  </a:cubicBezTo>
                  <a:cubicBezTo>
                    <a:pt x="801" y="3303"/>
                    <a:pt x="3202" y="835"/>
                    <a:pt x="5771" y="835"/>
                  </a:cubicBezTo>
                  <a:close/>
                  <a:moveTo>
                    <a:pt x="5771" y="1"/>
                  </a:moveTo>
                  <a:cubicBezTo>
                    <a:pt x="4270" y="1"/>
                    <a:pt x="2802" y="668"/>
                    <a:pt x="1668" y="1835"/>
                  </a:cubicBezTo>
                  <a:cubicBezTo>
                    <a:pt x="601" y="3003"/>
                    <a:pt x="0" y="4471"/>
                    <a:pt x="100" y="5938"/>
                  </a:cubicBezTo>
                  <a:cubicBezTo>
                    <a:pt x="134" y="6339"/>
                    <a:pt x="467" y="6672"/>
                    <a:pt x="901" y="6706"/>
                  </a:cubicBezTo>
                  <a:cubicBezTo>
                    <a:pt x="1134" y="6706"/>
                    <a:pt x="1401" y="6772"/>
                    <a:pt x="1635" y="6772"/>
                  </a:cubicBezTo>
                  <a:cubicBezTo>
                    <a:pt x="3336" y="6772"/>
                    <a:pt x="4770" y="6205"/>
                    <a:pt x="5771" y="5271"/>
                  </a:cubicBezTo>
                  <a:cubicBezTo>
                    <a:pt x="6938" y="4104"/>
                    <a:pt x="7405" y="2236"/>
                    <a:pt x="6972" y="668"/>
                  </a:cubicBezTo>
                  <a:cubicBezTo>
                    <a:pt x="6905" y="334"/>
                    <a:pt x="6605" y="101"/>
                    <a:pt x="6238" y="34"/>
                  </a:cubicBezTo>
                  <a:cubicBezTo>
                    <a:pt x="6071" y="1"/>
                    <a:pt x="5904" y="1"/>
                    <a:pt x="57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5"/>
            <p:cNvSpPr/>
            <p:nvPr/>
          </p:nvSpPr>
          <p:spPr>
            <a:xfrm>
              <a:off x="6872276" y="4448793"/>
              <a:ext cx="603606" cy="466476"/>
            </a:xfrm>
            <a:custGeom>
              <a:avLst/>
              <a:gdLst/>
              <a:ahLst/>
              <a:cxnLst/>
              <a:rect l="l" t="t" r="r" b="b"/>
              <a:pathLst>
                <a:path w="21850" h="16886" extrusionOk="0">
                  <a:moveTo>
                    <a:pt x="14778" y="1"/>
                  </a:moveTo>
                  <a:lnTo>
                    <a:pt x="3503" y="5905"/>
                  </a:lnTo>
                  <a:lnTo>
                    <a:pt x="468" y="12076"/>
                  </a:lnTo>
                  <a:cubicBezTo>
                    <a:pt x="1" y="13043"/>
                    <a:pt x="434" y="14211"/>
                    <a:pt x="1435" y="14678"/>
                  </a:cubicBezTo>
                  <a:cubicBezTo>
                    <a:pt x="1679" y="14773"/>
                    <a:pt x="1945" y="14824"/>
                    <a:pt x="2211" y="14824"/>
                  </a:cubicBezTo>
                  <a:cubicBezTo>
                    <a:pt x="2599" y="14824"/>
                    <a:pt x="2986" y="14715"/>
                    <a:pt x="3303" y="14478"/>
                  </a:cubicBezTo>
                  <a:lnTo>
                    <a:pt x="3803" y="14144"/>
                  </a:lnTo>
                  <a:lnTo>
                    <a:pt x="3803" y="14144"/>
                  </a:lnTo>
                  <a:cubicBezTo>
                    <a:pt x="3336" y="15045"/>
                    <a:pt x="3837" y="16146"/>
                    <a:pt x="4837" y="16379"/>
                  </a:cubicBezTo>
                  <a:lnTo>
                    <a:pt x="4937" y="16412"/>
                  </a:lnTo>
                  <a:cubicBezTo>
                    <a:pt x="5082" y="16457"/>
                    <a:pt x="5230" y="16479"/>
                    <a:pt x="5377" y="16479"/>
                  </a:cubicBezTo>
                  <a:cubicBezTo>
                    <a:pt x="5671" y="16479"/>
                    <a:pt x="5960" y="16390"/>
                    <a:pt x="6205" y="16212"/>
                  </a:cubicBezTo>
                  <a:lnTo>
                    <a:pt x="7206" y="15578"/>
                  </a:lnTo>
                  <a:lnTo>
                    <a:pt x="7206" y="15578"/>
                  </a:lnTo>
                  <a:cubicBezTo>
                    <a:pt x="7006" y="16146"/>
                    <a:pt x="7339" y="16713"/>
                    <a:pt x="7940" y="16846"/>
                  </a:cubicBezTo>
                  <a:cubicBezTo>
                    <a:pt x="8095" y="16873"/>
                    <a:pt x="8251" y="16886"/>
                    <a:pt x="8406" y="16886"/>
                  </a:cubicBezTo>
                  <a:cubicBezTo>
                    <a:pt x="9408" y="16886"/>
                    <a:pt x="10350" y="16337"/>
                    <a:pt x="10842" y="15412"/>
                  </a:cubicBezTo>
                  <a:lnTo>
                    <a:pt x="13177" y="11175"/>
                  </a:lnTo>
                  <a:lnTo>
                    <a:pt x="16079" y="9674"/>
                  </a:lnTo>
                  <a:lnTo>
                    <a:pt x="14678" y="14011"/>
                  </a:lnTo>
                  <a:cubicBezTo>
                    <a:pt x="14077" y="14811"/>
                    <a:pt x="14377" y="15912"/>
                    <a:pt x="15211" y="16412"/>
                  </a:cubicBezTo>
                  <a:cubicBezTo>
                    <a:pt x="15481" y="16565"/>
                    <a:pt x="15776" y="16639"/>
                    <a:pt x="16064" y="16639"/>
                  </a:cubicBezTo>
                  <a:cubicBezTo>
                    <a:pt x="16593" y="16639"/>
                    <a:pt x="17099" y="16388"/>
                    <a:pt x="17380" y="15912"/>
                  </a:cubicBezTo>
                  <a:lnTo>
                    <a:pt x="19948" y="12276"/>
                  </a:lnTo>
                  <a:lnTo>
                    <a:pt x="21849" y="5938"/>
                  </a:lnTo>
                  <a:lnTo>
                    <a:pt x="14778" y="1"/>
                  </a:ln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5"/>
            <p:cNvSpPr/>
            <p:nvPr/>
          </p:nvSpPr>
          <p:spPr>
            <a:xfrm>
              <a:off x="6968109" y="4593715"/>
              <a:ext cx="204591" cy="253183"/>
            </a:xfrm>
            <a:custGeom>
              <a:avLst/>
              <a:gdLst/>
              <a:ahLst/>
              <a:cxnLst/>
              <a:rect l="l" t="t" r="r" b="b"/>
              <a:pathLst>
                <a:path w="7406" h="9165" extrusionOk="0">
                  <a:moveTo>
                    <a:pt x="7114" y="0"/>
                  </a:moveTo>
                  <a:cubicBezTo>
                    <a:pt x="7062" y="0"/>
                    <a:pt x="7012" y="19"/>
                    <a:pt x="6972" y="58"/>
                  </a:cubicBezTo>
                  <a:lnTo>
                    <a:pt x="3903" y="2160"/>
                  </a:lnTo>
                  <a:cubicBezTo>
                    <a:pt x="3870" y="2160"/>
                    <a:pt x="3870" y="2227"/>
                    <a:pt x="3837" y="2260"/>
                  </a:cubicBezTo>
                  <a:lnTo>
                    <a:pt x="67" y="8765"/>
                  </a:lnTo>
                  <a:cubicBezTo>
                    <a:pt x="1" y="8898"/>
                    <a:pt x="34" y="9065"/>
                    <a:pt x="167" y="9132"/>
                  </a:cubicBezTo>
                  <a:cubicBezTo>
                    <a:pt x="201" y="9165"/>
                    <a:pt x="234" y="9165"/>
                    <a:pt x="301" y="9165"/>
                  </a:cubicBezTo>
                  <a:cubicBezTo>
                    <a:pt x="401" y="9165"/>
                    <a:pt x="501" y="9132"/>
                    <a:pt x="534" y="9065"/>
                  </a:cubicBezTo>
                  <a:lnTo>
                    <a:pt x="4237" y="2594"/>
                  </a:lnTo>
                  <a:lnTo>
                    <a:pt x="7239" y="492"/>
                  </a:lnTo>
                  <a:cubicBezTo>
                    <a:pt x="7373" y="425"/>
                    <a:pt x="7406" y="259"/>
                    <a:pt x="7339" y="125"/>
                  </a:cubicBezTo>
                  <a:cubicBezTo>
                    <a:pt x="7279" y="44"/>
                    <a:pt x="7194" y="0"/>
                    <a:pt x="7114" y="0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5"/>
            <p:cNvSpPr/>
            <p:nvPr/>
          </p:nvSpPr>
          <p:spPr>
            <a:xfrm>
              <a:off x="7061179" y="4656756"/>
              <a:ext cx="181579" cy="230696"/>
            </a:xfrm>
            <a:custGeom>
              <a:avLst/>
              <a:gdLst/>
              <a:ahLst/>
              <a:cxnLst/>
              <a:rect l="l" t="t" r="r" b="b"/>
              <a:pathLst>
                <a:path w="6573" h="8351" extrusionOk="0">
                  <a:moveTo>
                    <a:pt x="6250" y="1"/>
                  </a:moveTo>
                  <a:cubicBezTo>
                    <a:pt x="6188" y="1"/>
                    <a:pt x="6127" y="17"/>
                    <a:pt x="6072" y="45"/>
                  </a:cubicBezTo>
                  <a:lnTo>
                    <a:pt x="2703" y="2980"/>
                  </a:lnTo>
                  <a:cubicBezTo>
                    <a:pt x="2669" y="3014"/>
                    <a:pt x="2636" y="3014"/>
                    <a:pt x="2636" y="3047"/>
                  </a:cubicBezTo>
                  <a:lnTo>
                    <a:pt x="101" y="7950"/>
                  </a:lnTo>
                  <a:cubicBezTo>
                    <a:pt x="1" y="8050"/>
                    <a:pt x="101" y="8217"/>
                    <a:pt x="201" y="8317"/>
                  </a:cubicBezTo>
                  <a:cubicBezTo>
                    <a:pt x="268" y="8351"/>
                    <a:pt x="301" y="8351"/>
                    <a:pt x="334" y="8351"/>
                  </a:cubicBezTo>
                  <a:cubicBezTo>
                    <a:pt x="468" y="8351"/>
                    <a:pt x="534" y="8284"/>
                    <a:pt x="635" y="8217"/>
                  </a:cubicBezTo>
                  <a:lnTo>
                    <a:pt x="3136" y="3380"/>
                  </a:lnTo>
                  <a:lnTo>
                    <a:pt x="6472" y="512"/>
                  </a:lnTo>
                  <a:cubicBezTo>
                    <a:pt x="6572" y="378"/>
                    <a:pt x="6572" y="212"/>
                    <a:pt x="6505" y="111"/>
                  </a:cubicBezTo>
                  <a:cubicBezTo>
                    <a:pt x="6427" y="33"/>
                    <a:pt x="6338" y="1"/>
                    <a:pt x="6250" y="1"/>
                  </a:cubicBezTo>
                  <a:close/>
                </a:path>
              </a:pathLst>
            </a:custGeom>
            <a:solidFill>
              <a:srgbClr val="FCC5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 descr="Изображение выглядит как искусство, черно-белый, Предметная фотография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2E244918-E497-4B28-249D-44235A145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6254" y="-49698"/>
            <a:ext cx="9294396" cy="5294031"/>
          </a:xfrm>
          <a:prstGeom prst="rect">
            <a:avLst/>
          </a:prstGeom>
        </p:spPr>
      </p:pic>
      <p:pic>
        <p:nvPicPr>
          <p:cNvPr id="4" name="Рисунок 3" descr="Изображение выглядит как млекопитающее, собака, домашнее животное, Порода собаки&#10;&#10;Автоматически созданное описание">
            <a:extLst>
              <a:ext uri="{FF2B5EF4-FFF2-40B4-BE49-F238E27FC236}">
                <a16:creationId xmlns:a16="http://schemas.microsoft.com/office/drawing/2014/main" id="{AA7401AE-47F8-6DB0-7BF4-42891B93D0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01" y="2320852"/>
            <a:ext cx="2743199" cy="2631384"/>
          </a:xfrm>
          <a:prstGeom prst="rect">
            <a:avLst/>
          </a:prstGeom>
        </p:spPr>
      </p:pic>
      <p:sp>
        <p:nvSpPr>
          <p:cNvPr id="8" name="Google Shape;1591;p39">
            <a:extLst>
              <a:ext uri="{FF2B5EF4-FFF2-40B4-BE49-F238E27FC236}">
                <a16:creationId xmlns:a16="http://schemas.microsoft.com/office/drawing/2014/main" id="{EB442379-FBD1-986D-BD2C-937D8E5D4E33}"/>
              </a:ext>
            </a:extLst>
          </p:cNvPr>
          <p:cNvSpPr txBox="1">
            <a:spLocks/>
          </p:cNvSpPr>
          <p:nvPr/>
        </p:nvSpPr>
        <p:spPr>
          <a:xfrm>
            <a:off x="907583" y="61145"/>
            <a:ext cx="7525714" cy="2090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rbitron"/>
              <a:buNone/>
              <a:defRPr sz="7300" b="1" i="0" u="none" strike="noStrike" cap="none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uprum"/>
              <a:buNone/>
              <a:defRPr sz="4800" b="1" i="0" u="none" strike="noStrike" cap="none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uprum"/>
              <a:buNone/>
              <a:defRPr sz="4800" b="1" i="0" u="none" strike="noStrike" cap="none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uprum"/>
              <a:buNone/>
              <a:defRPr sz="4800" b="1" i="0" u="none" strike="noStrike" cap="none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uprum"/>
              <a:buNone/>
              <a:defRPr sz="4800" b="1" i="0" u="none" strike="noStrike" cap="none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uprum"/>
              <a:buNone/>
              <a:defRPr sz="4800" b="1" i="0" u="none" strike="noStrike" cap="none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uprum"/>
              <a:buNone/>
              <a:defRPr sz="4800" b="1" i="0" u="none" strike="noStrike" cap="none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uprum"/>
              <a:buNone/>
              <a:defRPr sz="4800" b="1" i="0" u="none" strike="noStrike" cap="none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uprum"/>
              <a:buNone/>
              <a:defRPr sz="4800" b="1" i="0" u="none" strike="noStrike" cap="none">
                <a:solidFill>
                  <a:schemeClr val="dk1"/>
                </a:solidFill>
                <a:latin typeface="Cuprum"/>
                <a:ea typeface="Cuprum"/>
                <a:cs typeface="Cuprum"/>
                <a:sym typeface="Cuprum"/>
              </a:defRPr>
            </a:lvl9pPr>
          </a:lstStyle>
          <a:p>
            <a:pPr algn="ctr"/>
            <a:r>
              <a:rPr lang="en" dirty="0" err="1">
                <a:solidFill>
                  <a:schemeClr val="accent1"/>
                </a:solidFill>
                <a:latin typeface="Modern Love (полужирный)"/>
              </a:rPr>
              <a:t>Спасибо</a:t>
            </a:r>
            <a:r>
              <a:rPr lang="en" dirty="0">
                <a:solidFill>
                  <a:schemeClr val="accent1"/>
                </a:solidFill>
                <a:latin typeface="Modern Love (полужирный)"/>
              </a:rPr>
              <a:t> </a:t>
            </a:r>
            <a:r>
              <a:rPr lang="en" dirty="0" err="1">
                <a:solidFill>
                  <a:schemeClr val="accent1"/>
                </a:solidFill>
                <a:latin typeface="Modern Love (полужирный)"/>
              </a:rPr>
              <a:t>за</a:t>
            </a:r>
            <a:r>
              <a:rPr lang="en" dirty="0">
                <a:solidFill>
                  <a:schemeClr val="accent1"/>
                </a:solidFill>
                <a:latin typeface="Modern Love (полужирный)"/>
              </a:rPr>
              <a:t> </a:t>
            </a:r>
            <a:r>
              <a:rPr lang="en" dirty="0" err="1">
                <a:solidFill>
                  <a:schemeClr val="accent1"/>
                </a:solidFill>
                <a:latin typeface="Modern Love (полужирный)"/>
              </a:rPr>
              <a:t>внимание</a:t>
            </a:r>
            <a:r>
              <a:rPr lang="en" dirty="0">
                <a:solidFill>
                  <a:schemeClr val="accent1"/>
                </a:solidFill>
                <a:latin typeface="Modern Love (полужирный)"/>
              </a:rPr>
              <a:t>!</a:t>
            </a:r>
            <a:endParaRPr lang="ru-RU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Dark Black Ipados Ipad Wallpaper - HD iPad Wallpapers 4k iPad Wallpapers 5k  free download iPad Pro,iPad Mini,iPad Air,iOS,iPadOS,Parallax,iPad retina  Wallpapers">
            <a:extLst>
              <a:ext uri="{FF2B5EF4-FFF2-40B4-BE49-F238E27FC236}">
                <a16:creationId xmlns:a16="http://schemas.microsoft.com/office/drawing/2014/main" id="{0E587784-AA5D-5667-72A2-462FD6642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" y="0"/>
            <a:ext cx="9137992" cy="5143500"/>
          </a:xfrm>
          <a:prstGeom prst="rect">
            <a:avLst/>
          </a:prstGeom>
        </p:spPr>
      </p:pic>
      <p:sp>
        <p:nvSpPr>
          <p:cNvPr id="1534" name="Google Shape;1534;p36"/>
          <p:cNvSpPr txBox="1">
            <a:spLocks noGrp="1"/>
          </p:cNvSpPr>
          <p:nvPr>
            <p:ph type="title"/>
          </p:nvPr>
        </p:nvSpPr>
        <p:spPr>
          <a:xfrm>
            <a:off x="870668" y="-167182"/>
            <a:ext cx="7153282" cy="14289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400" dirty="0">
                <a:solidFill>
                  <a:schemeClr val="accent1"/>
                </a:solidFill>
                <a:latin typeface="Modern Love (полужирный)"/>
              </a:rPr>
              <a:t>Dark Maze</a:t>
            </a:r>
            <a:endParaRPr lang="ru-RU" sz="5400" dirty="0">
              <a:solidFill>
                <a:schemeClr val="accent1"/>
              </a:solidFill>
              <a:latin typeface="Modern Love (полужирный)"/>
            </a:endParaRPr>
          </a:p>
        </p:txBody>
      </p:sp>
      <p:pic>
        <p:nvPicPr>
          <p:cNvPr id="4" name="Рисунок 3" descr="Изображение выглядит как текст, снимок экрана, искусство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9AEC3B67-ED13-E1E5-1DAC-92D291CE48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103" y="1372052"/>
            <a:ext cx="3599095" cy="239939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5" name="Рисунок 4" descr="Изображение выглядит как снимок экрана, Программное обеспечение для видеоигр, Компьютерная игра, Цифровая сборка&#10;&#10;Автоматически созданное описание">
            <a:extLst>
              <a:ext uri="{FF2B5EF4-FFF2-40B4-BE49-F238E27FC236}">
                <a16:creationId xmlns:a16="http://schemas.microsoft.com/office/drawing/2014/main" id="{E693081E-A9D0-CEEE-CD30-5158B90E4B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7961" y="2983320"/>
            <a:ext cx="2869473" cy="190786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6" name="Рисунок 5" descr="Изображение выглядит как снимок экрана, мультфильм, текст,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57833812-60ED-754E-0FE6-A707208A0B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71988" y="985782"/>
            <a:ext cx="3058315" cy="203887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 descr="Изображение выглядит как черный, черно-белый, темнота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F12AA7FA-67BA-39A8-CDFF-B1653B617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7510" y="-35068"/>
            <a:ext cx="9253103" cy="5211039"/>
          </a:xfrm>
          <a:prstGeom prst="rect">
            <a:avLst/>
          </a:prstGeom>
        </p:spPr>
      </p:pic>
      <p:sp>
        <p:nvSpPr>
          <p:cNvPr id="1591" name="Google Shape;1591;p39"/>
          <p:cNvSpPr txBox="1">
            <a:spLocks noGrp="1"/>
          </p:cNvSpPr>
          <p:nvPr>
            <p:ph type="title"/>
          </p:nvPr>
        </p:nvSpPr>
        <p:spPr>
          <a:xfrm>
            <a:off x="1322673" y="253650"/>
            <a:ext cx="6509046" cy="13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err="1">
                <a:solidFill>
                  <a:schemeClr val="accent1"/>
                </a:solidFill>
                <a:latin typeface="Modern Love (полужирный)"/>
              </a:rPr>
              <a:t>Для</a:t>
            </a:r>
            <a:r>
              <a:rPr lang="en" dirty="0">
                <a:solidFill>
                  <a:schemeClr val="accent1"/>
                </a:solidFill>
                <a:latin typeface="Modern Love (полужирный)"/>
              </a:rPr>
              <a:t> </a:t>
            </a:r>
            <a:r>
              <a:rPr lang="en" dirty="0" err="1">
                <a:solidFill>
                  <a:schemeClr val="accent1"/>
                </a:solidFill>
                <a:latin typeface="Modern Love (полужирный)"/>
              </a:rPr>
              <a:t>хранения</a:t>
            </a:r>
            <a:r>
              <a:rPr lang="en" dirty="0">
                <a:solidFill>
                  <a:schemeClr val="accent1"/>
                </a:solidFill>
                <a:latin typeface="Modern Love (полужирный)"/>
              </a:rPr>
              <a:t> </a:t>
            </a:r>
            <a:r>
              <a:rPr lang="en" dirty="0" err="1">
                <a:solidFill>
                  <a:schemeClr val="accent1"/>
                </a:solidFill>
                <a:latin typeface="Modern Love (полужирный)"/>
              </a:rPr>
              <a:t>данных</a:t>
            </a:r>
            <a:r>
              <a:rPr lang="en" dirty="0">
                <a:solidFill>
                  <a:schemeClr val="accent1"/>
                </a:solidFill>
                <a:latin typeface="Modern Love (полужирный)"/>
              </a:rPr>
              <a:t> </a:t>
            </a:r>
            <a:r>
              <a:rPr lang="en" dirty="0" err="1">
                <a:solidFill>
                  <a:schemeClr val="accent1"/>
                </a:solidFill>
                <a:latin typeface="Modern Love (полужирный)"/>
              </a:rPr>
              <a:t>используется</a:t>
            </a:r>
            <a:r>
              <a:rPr lang="en" dirty="0">
                <a:solidFill>
                  <a:schemeClr val="accent1"/>
                </a:solidFill>
                <a:latin typeface="Modern Love (полужирный)"/>
              </a:rPr>
              <a:t> </a:t>
            </a:r>
            <a:r>
              <a:rPr lang="en" dirty="0" err="1">
                <a:solidFill>
                  <a:schemeClr val="accent1"/>
                </a:solidFill>
                <a:latin typeface="Modern Love (полужирный)"/>
              </a:rPr>
              <a:t>база</a:t>
            </a:r>
            <a:r>
              <a:rPr lang="en" dirty="0">
                <a:solidFill>
                  <a:schemeClr val="accent1"/>
                </a:solidFill>
                <a:latin typeface="Modern Love (полужирный)"/>
              </a:rPr>
              <a:t> </a:t>
            </a:r>
            <a:r>
              <a:rPr lang="en" dirty="0" err="1">
                <a:solidFill>
                  <a:schemeClr val="accent1"/>
                </a:solidFill>
                <a:latin typeface="Modern Love (полужирный)"/>
              </a:rPr>
              <a:t>данных</a:t>
            </a:r>
            <a:r>
              <a:rPr lang="en" dirty="0">
                <a:solidFill>
                  <a:schemeClr val="accent1"/>
                </a:solidFill>
                <a:latin typeface="Modern Love (полужирный)"/>
              </a:rPr>
              <a:t> и txt </a:t>
            </a:r>
            <a:r>
              <a:rPr lang="en" dirty="0" err="1">
                <a:solidFill>
                  <a:schemeClr val="accent1"/>
                </a:solidFill>
                <a:latin typeface="Modern Love (полужирный)"/>
              </a:rPr>
              <a:t>файл</a:t>
            </a:r>
            <a:endParaRPr lang="en" dirty="0">
              <a:solidFill>
                <a:schemeClr val="accent1"/>
              </a:solidFill>
              <a:latin typeface="Modern Love (полужирный)"/>
            </a:endParaRPr>
          </a:p>
        </p:txBody>
      </p:sp>
      <p:grpSp>
        <p:nvGrpSpPr>
          <p:cNvPr id="1601" name="Google Shape;1601;p39"/>
          <p:cNvGrpSpPr/>
          <p:nvPr/>
        </p:nvGrpSpPr>
        <p:grpSpPr>
          <a:xfrm>
            <a:off x="7659291" y="1356148"/>
            <a:ext cx="335536" cy="418091"/>
            <a:chOff x="1325198" y="1996261"/>
            <a:chExt cx="335536" cy="418091"/>
          </a:xfrm>
        </p:grpSpPr>
        <p:sp>
          <p:nvSpPr>
            <p:cNvPr id="1602" name="Google Shape;1602;p39"/>
            <p:cNvSpPr/>
            <p:nvPr/>
          </p:nvSpPr>
          <p:spPr>
            <a:xfrm>
              <a:off x="1418889" y="2114228"/>
              <a:ext cx="146340" cy="71793"/>
            </a:xfrm>
            <a:custGeom>
              <a:avLst/>
              <a:gdLst/>
              <a:ahLst/>
              <a:cxnLst/>
              <a:rect l="l" t="t" r="r" b="b"/>
              <a:pathLst>
                <a:path w="4678" h="2295" extrusionOk="0">
                  <a:moveTo>
                    <a:pt x="4474" y="1"/>
                  </a:moveTo>
                  <a:lnTo>
                    <a:pt x="205" y="2"/>
                  </a:lnTo>
                  <a:cubicBezTo>
                    <a:pt x="92" y="2"/>
                    <a:pt x="1" y="93"/>
                    <a:pt x="1" y="205"/>
                  </a:cubicBezTo>
                  <a:lnTo>
                    <a:pt x="1" y="2053"/>
                  </a:lnTo>
                  <a:cubicBezTo>
                    <a:pt x="1" y="2167"/>
                    <a:pt x="93" y="2261"/>
                    <a:pt x="207" y="2264"/>
                  </a:cubicBezTo>
                  <a:lnTo>
                    <a:pt x="1226" y="2277"/>
                  </a:lnTo>
                  <a:lnTo>
                    <a:pt x="1228" y="2277"/>
                  </a:lnTo>
                  <a:cubicBezTo>
                    <a:pt x="1334" y="2277"/>
                    <a:pt x="1423" y="2198"/>
                    <a:pt x="1436" y="2093"/>
                  </a:cubicBezTo>
                  <a:cubicBezTo>
                    <a:pt x="1490" y="1649"/>
                    <a:pt x="1870" y="1314"/>
                    <a:pt x="2318" y="1314"/>
                  </a:cubicBezTo>
                  <a:cubicBezTo>
                    <a:pt x="2765" y="1314"/>
                    <a:pt x="3144" y="1648"/>
                    <a:pt x="3198" y="2091"/>
                  </a:cubicBezTo>
                  <a:lnTo>
                    <a:pt x="3206" y="2150"/>
                  </a:lnTo>
                  <a:cubicBezTo>
                    <a:pt x="3216" y="2225"/>
                    <a:pt x="3279" y="2281"/>
                    <a:pt x="3355" y="2283"/>
                  </a:cubicBezTo>
                  <a:lnTo>
                    <a:pt x="4524" y="2294"/>
                  </a:lnTo>
                  <a:cubicBezTo>
                    <a:pt x="4525" y="2294"/>
                    <a:pt x="4526" y="2294"/>
                    <a:pt x="4526" y="2294"/>
                  </a:cubicBezTo>
                  <a:cubicBezTo>
                    <a:pt x="4579" y="2294"/>
                    <a:pt x="4614" y="2267"/>
                    <a:pt x="4632" y="2250"/>
                  </a:cubicBezTo>
                  <a:cubicBezTo>
                    <a:pt x="4648" y="2235"/>
                    <a:pt x="4673" y="2203"/>
                    <a:pt x="4675" y="2155"/>
                  </a:cubicBezTo>
                  <a:lnTo>
                    <a:pt x="4675" y="1119"/>
                  </a:lnTo>
                  <a:cubicBezTo>
                    <a:pt x="4675" y="1114"/>
                    <a:pt x="4677" y="1109"/>
                    <a:pt x="4677" y="1103"/>
                  </a:cubicBezTo>
                  <a:lnTo>
                    <a:pt x="4677" y="203"/>
                  </a:lnTo>
                  <a:cubicBezTo>
                    <a:pt x="4677" y="150"/>
                    <a:pt x="4655" y="98"/>
                    <a:pt x="4618" y="59"/>
                  </a:cubicBezTo>
                  <a:cubicBezTo>
                    <a:pt x="4580" y="21"/>
                    <a:pt x="4529" y="1"/>
                    <a:pt x="44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>
              <a:off x="1444822" y="2277209"/>
              <a:ext cx="90688" cy="41199"/>
            </a:xfrm>
            <a:custGeom>
              <a:avLst/>
              <a:gdLst/>
              <a:ahLst/>
              <a:cxnLst/>
              <a:rect l="l" t="t" r="r" b="b"/>
              <a:pathLst>
                <a:path w="2899" h="1317" extrusionOk="0">
                  <a:moveTo>
                    <a:pt x="307" y="1"/>
                  </a:moveTo>
                  <a:lnTo>
                    <a:pt x="210" y="320"/>
                  </a:lnTo>
                  <a:cubicBezTo>
                    <a:pt x="164" y="474"/>
                    <a:pt x="92" y="616"/>
                    <a:pt x="1" y="740"/>
                  </a:cubicBezTo>
                  <a:cubicBezTo>
                    <a:pt x="383" y="1112"/>
                    <a:pt x="887" y="1317"/>
                    <a:pt x="1421" y="1317"/>
                  </a:cubicBezTo>
                  <a:cubicBezTo>
                    <a:pt x="1967" y="1317"/>
                    <a:pt x="2479" y="1106"/>
                    <a:pt x="2864" y="720"/>
                  </a:cubicBezTo>
                  <a:lnTo>
                    <a:pt x="2899" y="684"/>
                  </a:lnTo>
                  <a:cubicBezTo>
                    <a:pt x="2821" y="572"/>
                    <a:pt x="2758" y="448"/>
                    <a:pt x="2713" y="314"/>
                  </a:cubicBezTo>
                  <a:lnTo>
                    <a:pt x="2621" y="35"/>
                  </a:lnTo>
                  <a:cubicBezTo>
                    <a:pt x="2275" y="175"/>
                    <a:pt x="1898" y="252"/>
                    <a:pt x="1507" y="252"/>
                  </a:cubicBezTo>
                  <a:cubicBezTo>
                    <a:pt x="1502" y="252"/>
                    <a:pt x="1497" y="252"/>
                    <a:pt x="1492" y="252"/>
                  </a:cubicBezTo>
                  <a:cubicBezTo>
                    <a:pt x="1075" y="252"/>
                    <a:pt x="674" y="163"/>
                    <a:pt x="3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9"/>
            <p:cNvSpPr/>
            <p:nvPr/>
          </p:nvSpPr>
          <p:spPr>
            <a:xfrm>
              <a:off x="1464781" y="2077596"/>
              <a:ext cx="54588" cy="12200"/>
            </a:xfrm>
            <a:custGeom>
              <a:avLst/>
              <a:gdLst/>
              <a:ahLst/>
              <a:cxnLst/>
              <a:rect l="l" t="t" r="r" b="b"/>
              <a:pathLst>
                <a:path w="1745" h="390" extrusionOk="0">
                  <a:moveTo>
                    <a:pt x="872" y="1"/>
                  </a:moveTo>
                  <a:cubicBezTo>
                    <a:pt x="629" y="1"/>
                    <a:pt x="386" y="84"/>
                    <a:pt x="175" y="251"/>
                  </a:cubicBezTo>
                  <a:lnTo>
                    <a:pt x="1" y="389"/>
                  </a:lnTo>
                  <a:lnTo>
                    <a:pt x="1745" y="389"/>
                  </a:lnTo>
                  <a:lnTo>
                    <a:pt x="1570" y="251"/>
                  </a:lnTo>
                  <a:cubicBezTo>
                    <a:pt x="1358" y="84"/>
                    <a:pt x="1115" y="1"/>
                    <a:pt x="8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9"/>
            <p:cNvSpPr/>
            <p:nvPr/>
          </p:nvSpPr>
          <p:spPr>
            <a:xfrm>
              <a:off x="1588628" y="2139566"/>
              <a:ext cx="32158" cy="57529"/>
            </a:xfrm>
            <a:custGeom>
              <a:avLst/>
              <a:gdLst/>
              <a:ahLst/>
              <a:cxnLst/>
              <a:rect l="l" t="t" r="r" b="b"/>
              <a:pathLst>
                <a:path w="1028" h="1839" extrusionOk="0">
                  <a:moveTo>
                    <a:pt x="34" y="0"/>
                  </a:moveTo>
                  <a:lnTo>
                    <a:pt x="34" y="1332"/>
                  </a:lnTo>
                  <a:cubicBezTo>
                    <a:pt x="34" y="1344"/>
                    <a:pt x="34" y="1356"/>
                    <a:pt x="33" y="1367"/>
                  </a:cubicBezTo>
                  <a:cubicBezTo>
                    <a:pt x="33" y="1529"/>
                    <a:pt x="22" y="1684"/>
                    <a:pt x="0" y="1838"/>
                  </a:cubicBezTo>
                  <a:lnTo>
                    <a:pt x="108" y="1838"/>
                  </a:lnTo>
                  <a:cubicBezTo>
                    <a:pt x="616" y="1838"/>
                    <a:pt x="1027" y="1427"/>
                    <a:pt x="1027" y="919"/>
                  </a:cubicBezTo>
                  <a:cubicBezTo>
                    <a:pt x="1027" y="411"/>
                    <a:pt x="616" y="0"/>
                    <a:pt x="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9"/>
            <p:cNvSpPr/>
            <p:nvPr/>
          </p:nvSpPr>
          <p:spPr>
            <a:xfrm>
              <a:off x="1423425" y="2179764"/>
              <a:ext cx="136830" cy="80865"/>
            </a:xfrm>
            <a:custGeom>
              <a:avLst/>
              <a:gdLst/>
              <a:ahLst/>
              <a:cxnLst/>
              <a:rect l="l" t="t" r="r" b="b"/>
              <a:pathLst>
                <a:path w="4374" h="2585" extrusionOk="0">
                  <a:moveTo>
                    <a:pt x="2172" y="0"/>
                  </a:moveTo>
                  <a:cubicBezTo>
                    <a:pt x="2120" y="0"/>
                    <a:pt x="2075" y="40"/>
                    <a:pt x="2068" y="93"/>
                  </a:cubicBezTo>
                  <a:cubicBezTo>
                    <a:pt x="2006" y="591"/>
                    <a:pt x="1584" y="964"/>
                    <a:pt x="1084" y="964"/>
                  </a:cubicBezTo>
                  <a:cubicBezTo>
                    <a:pt x="1079" y="964"/>
                    <a:pt x="1074" y="964"/>
                    <a:pt x="1069" y="964"/>
                  </a:cubicBezTo>
                  <a:lnTo>
                    <a:pt x="52" y="951"/>
                  </a:lnTo>
                  <a:cubicBezTo>
                    <a:pt x="35" y="951"/>
                    <a:pt x="17" y="949"/>
                    <a:pt x="0" y="948"/>
                  </a:cubicBezTo>
                  <a:lnTo>
                    <a:pt x="0" y="948"/>
                  </a:lnTo>
                  <a:cubicBezTo>
                    <a:pt x="333" y="1903"/>
                    <a:pt x="1189" y="2584"/>
                    <a:pt x="2192" y="2584"/>
                  </a:cubicBezTo>
                  <a:cubicBezTo>
                    <a:pt x="2194" y="2584"/>
                    <a:pt x="2196" y="2584"/>
                    <a:pt x="2198" y="2584"/>
                  </a:cubicBezTo>
                  <a:cubicBezTo>
                    <a:pt x="3188" y="2584"/>
                    <a:pt x="4034" y="1919"/>
                    <a:pt x="4373" y="982"/>
                  </a:cubicBezTo>
                  <a:lnTo>
                    <a:pt x="4371" y="982"/>
                  </a:lnTo>
                  <a:lnTo>
                    <a:pt x="3204" y="970"/>
                  </a:lnTo>
                  <a:cubicBezTo>
                    <a:pt x="2737" y="966"/>
                    <a:pt x="2341" y="614"/>
                    <a:pt x="2284" y="150"/>
                  </a:cubicBezTo>
                  <a:lnTo>
                    <a:pt x="2277" y="93"/>
                  </a:lnTo>
                  <a:cubicBezTo>
                    <a:pt x="2270" y="40"/>
                    <a:pt x="2225" y="0"/>
                    <a:pt x="2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9"/>
            <p:cNvSpPr/>
            <p:nvPr/>
          </p:nvSpPr>
          <p:spPr>
            <a:xfrm>
              <a:off x="1364176" y="2139566"/>
              <a:ext cx="31220" cy="57529"/>
            </a:xfrm>
            <a:custGeom>
              <a:avLst/>
              <a:gdLst/>
              <a:ahLst/>
              <a:cxnLst/>
              <a:rect l="l" t="t" r="r" b="b"/>
              <a:pathLst>
                <a:path w="998" h="1839" extrusionOk="0">
                  <a:moveTo>
                    <a:pt x="920" y="0"/>
                  </a:moveTo>
                  <a:cubicBezTo>
                    <a:pt x="412" y="0"/>
                    <a:pt x="1" y="411"/>
                    <a:pt x="1" y="919"/>
                  </a:cubicBezTo>
                  <a:cubicBezTo>
                    <a:pt x="1" y="1427"/>
                    <a:pt x="412" y="1838"/>
                    <a:pt x="920" y="1838"/>
                  </a:cubicBezTo>
                  <a:lnTo>
                    <a:pt x="998" y="1838"/>
                  </a:lnTo>
                  <a:cubicBezTo>
                    <a:pt x="976" y="1682"/>
                    <a:pt x="965" y="1520"/>
                    <a:pt x="965" y="1357"/>
                  </a:cubicBezTo>
                  <a:lnTo>
                    <a:pt x="965" y="773"/>
                  </a:lnTo>
                  <a:cubicBezTo>
                    <a:pt x="965" y="761"/>
                    <a:pt x="966" y="750"/>
                    <a:pt x="966" y="739"/>
                  </a:cubicBezTo>
                  <a:lnTo>
                    <a:pt x="9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9"/>
            <p:cNvSpPr/>
            <p:nvPr/>
          </p:nvSpPr>
          <p:spPr>
            <a:xfrm>
              <a:off x="1325198" y="2313654"/>
              <a:ext cx="335536" cy="100698"/>
            </a:xfrm>
            <a:custGeom>
              <a:avLst/>
              <a:gdLst/>
              <a:ahLst/>
              <a:cxnLst/>
              <a:rect l="l" t="t" r="r" b="b"/>
              <a:pathLst>
                <a:path w="10726" h="3219" extrusionOk="0">
                  <a:moveTo>
                    <a:pt x="7346" y="0"/>
                  </a:moveTo>
                  <a:cubicBezTo>
                    <a:pt x="7334" y="17"/>
                    <a:pt x="7320" y="36"/>
                    <a:pt x="7303" y="52"/>
                  </a:cubicBezTo>
                  <a:lnTo>
                    <a:pt x="7244" y="111"/>
                  </a:lnTo>
                  <a:cubicBezTo>
                    <a:pt x="6710" y="644"/>
                    <a:pt x="6002" y="939"/>
                    <a:pt x="5248" y="939"/>
                  </a:cubicBezTo>
                  <a:cubicBezTo>
                    <a:pt x="4495" y="939"/>
                    <a:pt x="3787" y="644"/>
                    <a:pt x="3253" y="111"/>
                  </a:cubicBezTo>
                  <a:cubicBezTo>
                    <a:pt x="3233" y="90"/>
                    <a:pt x="3215" y="69"/>
                    <a:pt x="3201" y="44"/>
                  </a:cubicBezTo>
                  <a:lnTo>
                    <a:pt x="1181" y="520"/>
                  </a:lnTo>
                  <a:cubicBezTo>
                    <a:pt x="744" y="668"/>
                    <a:pt x="413" y="1058"/>
                    <a:pt x="315" y="1541"/>
                  </a:cubicBezTo>
                  <a:lnTo>
                    <a:pt x="28" y="2950"/>
                  </a:lnTo>
                  <a:cubicBezTo>
                    <a:pt x="1" y="3089"/>
                    <a:pt x="98" y="3219"/>
                    <a:pt x="228" y="3219"/>
                  </a:cubicBezTo>
                  <a:lnTo>
                    <a:pt x="10498" y="3219"/>
                  </a:lnTo>
                  <a:cubicBezTo>
                    <a:pt x="10628" y="3218"/>
                    <a:pt x="10725" y="3084"/>
                    <a:pt x="10694" y="2945"/>
                  </a:cubicBezTo>
                  <a:lnTo>
                    <a:pt x="10355" y="1428"/>
                  </a:lnTo>
                  <a:cubicBezTo>
                    <a:pt x="10244" y="939"/>
                    <a:pt x="9896" y="552"/>
                    <a:pt x="9447" y="421"/>
                  </a:cubicBezTo>
                  <a:lnTo>
                    <a:pt x="7409" y="21"/>
                  </a:lnTo>
                  <a:cubicBezTo>
                    <a:pt x="7387" y="13"/>
                    <a:pt x="7367" y="6"/>
                    <a:pt x="73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9"/>
            <p:cNvSpPr/>
            <p:nvPr/>
          </p:nvSpPr>
          <p:spPr>
            <a:xfrm>
              <a:off x="1399807" y="1996261"/>
              <a:ext cx="182533" cy="104859"/>
            </a:xfrm>
            <a:custGeom>
              <a:avLst/>
              <a:gdLst/>
              <a:ahLst/>
              <a:cxnLst/>
              <a:rect l="l" t="t" r="r" b="b"/>
              <a:pathLst>
                <a:path w="5835" h="3352" extrusionOk="0">
                  <a:moveTo>
                    <a:pt x="4546" y="1"/>
                  </a:moveTo>
                  <a:lnTo>
                    <a:pt x="2975" y="34"/>
                  </a:lnTo>
                  <a:cubicBezTo>
                    <a:pt x="1838" y="58"/>
                    <a:pt x="900" y="397"/>
                    <a:pt x="366" y="1399"/>
                  </a:cubicBezTo>
                  <a:cubicBezTo>
                    <a:pt x="354" y="1421"/>
                    <a:pt x="344" y="1442"/>
                    <a:pt x="332" y="1464"/>
                  </a:cubicBezTo>
                  <a:cubicBezTo>
                    <a:pt x="260" y="1604"/>
                    <a:pt x="75" y="1895"/>
                    <a:pt x="31" y="2387"/>
                  </a:cubicBezTo>
                  <a:cubicBezTo>
                    <a:pt x="1" y="2729"/>
                    <a:pt x="14" y="3056"/>
                    <a:pt x="52" y="3351"/>
                  </a:cubicBezTo>
                  <a:cubicBezTo>
                    <a:pt x="233" y="3131"/>
                    <a:pt x="507" y="2989"/>
                    <a:pt x="812" y="2989"/>
                  </a:cubicBezTo>
                  <a:lnTo>
                    <a:pt x="1767" y="2237"/>
                  </a:lnTo>
                  <a:cubicBezTo>
                    <a:pt x="2121" y="1958"/>
                    <a:pt x="2536" y="1819"/>
                    <a:pt x="2950" y="1819"/>
                  </a:cubicBezTo>
                  <a:cubicBezTo>
                    <a:pt x="3364" y="1819"/>
                    <a:pt x="3777" y="1958"/>
                    <a:pt x="4130" y="2235"/>
                  </a:cubicBezTo>
                  <a:lnTo>
                    <a:pt x="5085" y="2988"/>
                  </a:lnTo>
                  <a:cubicBezTo>
                    <a:pt x="5332" y="2988"/>
                    <a:pt x="5562" y="3078"/>
                    <a:pt x="5743" y="3242"/>
                  </a:cubicBezTo>
                  <a:cubicBezTo>
                    <a:pt x="5797" y="2855"/>
                    <a:pt x="5834" y="2463"/>
                    <a:pt x="5825" y="2165"/>
                  </a:cubicBezTo>
                  <a:cubicBezTo>
                    <a:pt x="5809" y="1666"/>
                    <a:pt x="5571" y="874"/>
                    <a:pt x="5372" y="448"/>
                  </a:cubicBezTo>
                  <a:cubicBezTo>
                    <a:pt x="5224" y="134"/>
                    <a:pt x="4930" y="21"/>
                    <a:pt x="45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Рисунок 13" descr="Изображение выглядит как текст, снимок экрана, линия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23EF76AF-DB03-2681-EAAE-6626B9933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124" y="2156989"/>
            <a:ext cx="4748648" cy="120359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5" name="Рисунок 14" descr="Изображение выглядит как текст, снимок экрана, Шрифт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E9DDF29F-06E5-E18A-B92C-17ECE9E473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3390" y="2738005"/>
            <a:ext cx="1604530" cy="12105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B4B9F3-C8AB-CB7C-5096-4F768C7C95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5646" y="-27071"/>
            <a:ext cx="9258299" cy="5194634"/>
          </a:xfrm>
          <a:prstGeom prst="rect">
            <a:avLst/>
          </a:prstGeom>
        </p:spPr>
      </p:pic>
      <p:sp>
        <p:nvSpPr>
          <p:cNvPr id="1768" name="Google Shape;1768;p41"/>
          <p:cNvSpPr/>
          <p:nvPr/>
        </p:nvSpPr>
        <p:spPr>
          <a:xfrm>
            <a:off x="4854031" y="1649222"/>
            <a:ext cx="3745311" cy="2497800"/>
          </a:xfrm>
          <a:prstGeom prst="roundRect">
            <a:avLst>
              <a:gd name="adj" fmla="val 8047"/>
            </a:avLst>
          </a:prstGeom>
          <a:solidFill>
            <a:schemeClr val="accent2"/>
          </a:solidFill>
          <a:ln>
            <a:noFill/>
          </a:ln>
          <a:effectLst>
            <a:outerShdw dist="161925" dir="7860000" algn="bl" rotWithShape="0">
              <a:schemeClr val="accent5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41"/>
          <p:cNvSpPr/>
          <p:nvPr/>
        </p:nvSpPr>
        <p:spPr>
          <a:xfrm>
            <a:off x="1035863" y="487768"/>
            <a:ext cx="84809" cy="85748"/>
          </a:xfrm>
          <a:custGeom>
            <a:avLst/>
            <a:gdLst/>
            <a:ahLst/>
            <a:cxnLst/>
            <a:rect l="l" t="t" r="r" b="b"/>
            <a:pathLst>
              <a:path w="3070" h="3104" extrusionOk="0">
                <a:moveTo>
                  <a:pt x="1535" y="1"/>
                </a:moveTo>
                <a:cubicBezTo>
                  <a:pt x="701" y="1"/>
                  <a:pt x="1" y="701"/>
                  <a:pt x="1" y="1535"/>
                </a:cubicBezTo>
                <a:cubicBezTo>
                  <a:pt x="1" y="2369"/>
                  <a:pt x="701" y="3103"/>
                  <a:pt x="1535" y="3103"/>
                </a:cubicBezTo>
                <a:cubicBezTo>
                  <a:pt x="2369" y="3103"/>
                  <a:pt x="3070" y="2369"/>
                  <a:pt x="3070" y="1535"/>
                </a:cubicBezTo>
                <a:cubicBezTo>
                  <a:pt x="3070" y="701"/>
                  <a:pt x="2369" y="1"/>
                  <a:pt x="15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2" name="Google Shape;1772;p41"/>
          <p:cNvGrpSpPr/>
          <p:nvPr/>
        </p:nvGrpSpPr>
        <p:grpSpPr>
          <a:xfrm>
            <a:off x="2405663" y="4515081"/>
            <a:ext cx="1021756" cy="332094"/>
            <a:chOff x="7289663" y="3996131"/>
            <a:chExt cx="1021756" cy="332094"/>
          </a:xfrm>
        </p:grpSpPr>
        <p:sp>
          <p:nvSpPr>
            <p:cNvPr id="1773" name="Google Shape;1773;p41"/>
            <p:cNvSpPr/>
            <p:nvPr/>
          </p:nvSpPr>
          <p:spPr>
            <a:xfrm>
              <a:off x="7289663" y="4044216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6" y="0"/>
                    <a:pt x="0" y="2836"/>
                    <a:pt x="0" y="6305"/>
                  </a:cubicBezTo>
                  <a:cubicBezTo>
                    <a:pt x="0" y="9774"/>
                    <a:pt x="2836" y="12609"/>
                    <a:pt x="6305" y="12609"/>
                  </a:cubicBezTo>
                  <a:lnTo>
                    <a:pt x="38227" y="12609"/>
                  </a:lnTo>
                  <a:cubicBezTo>
                    <a:pt x="41697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1"/>
            <p:cNvSpPr/>
            <p:nvPr/>
          </p:nvSpPr>
          <p:spPr>
            <a:xfrm>
              <a:off x="7308447" y="3996131"/>
              <a:ext cx="1002972" cy="284009"/>
            </a:xfrm>
            <a:custGeom>
              <a:avLst/>
              <a:gdLst/>
              <a:ahLst/>
              <a:cxnLst/>
              <a:rect l="l" t="t" r="r" b="b"/>
              <a:pathLst>
                <a:path w="44532" h="12610" extrusionOk="0">
                  <a:moveTo>
                    <a:pt x="6305" y="0"/>
                  </a:moveTo>
                  <a:cubicBezTo>
                    <a:pt x="2835" y="0"/>
                    <a:pt x="0" y="2836"/>
                    <a:pt x="0" y="6305"/>
                  </a:cubicBezTo>
                  <a:cubicBezTo>
                    <a:pt x="0" y="9774"/>
                    <a:pt x="2835" y="12609"/>
                    <a:pt x="6305" y="12609"/>
                  </a:cubicBezTo>
                  <a:lnTo>
                    <a:pt x="38227" y="12609"/>
                  </a:lnTo>
                  <a:cubicBezTo>
                    <a:pt x="41730" y="12609"/>
                    <a:pt x="44532" y="9774"/>
                    <a:pt x="44532" y="6305"/>
                  </a:cubicBezTo>
                  <a:cubicBezTo>
                    <a:pt x="44532" y="2836"/>
                    <a:pt x="41697" y="0"/>
                    <a:pt x="382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1"/>
            <p:cNvSpPr/>
            <p:nvPr/>
          </p:nvSpPr>
          <p:spPr>
            <a:xfrm>
              <a:off x="7433897" y="4044036"/>
              <a:ext cx="209639" cy="188175"/>
            </a:xfrm>
            <a:custGeom>
              <a:avLst/>
              <a:gdLst/>
              <a:ahLst/>
              <a:cxnLst/>
              <a:rect l="l" t="t" r="r" b="b"/>
              <a:pathLst>
                <a:path w="9308" h="8355" extrusionOk="0">
                  <a:moveTo>
                    <a:pt x="4646" y="1"/>
                  </a:moveTo>
                  <a:cubicBezTo>
                    <a:pt x="3684" y="1"/>
                    <a:pt x="2718" y="332"/>
                    <a:pt x="1935" y="1009"/>
                  </a:cubicBezTo>
                  <a:cubicBezTo>
                    <a:pt x="168" y="2543"/>
                    <a:pt x="1" y="5179"/>
                    <a:pt x="1502" y="6913"/>
                  </a:cubicBezTo>
                  <a:cubicBezTo>
                    <a:pt x="2326" y="7865"/>
                    <a:pt x="3491" y="8355"/>
                    <a:pt x="4662" y="8355"/>
                  </a:cubicBezTo>
                  <a:cubicBezTo>
                    <a:pt x="5624" y="8355"/>
                    <a:pt x="6590" y="8024"/>
                    <a:pt x="7373" y="7347"/>
                  </a:cubicBezTo>
                  <a:cubicBezTo>
                    <a:pt x="9107" y="5846"/>
                    <a:pt x="9307" y="3210"/>
                    <a:pt x="7806" y="1443"/>
                  </a:cubicBezTo>
                  <a:cubicBezTo>
                    <a:pt x="6982" y="491"/>
                    <a:pt x="5817" y="1"/>
                    <a:pt x="46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1"/>
            <p:cNvSpPr/>
            <p:nvPr/>
          </p:nvSpPr>
          <p:spPr>
            <a:xfrm>
              <a:off x="7705879" y="4044689"/>
              <a:ext cx="208108" cy="187612"/>
            </a:xfrm>
            <a:custGeom>
              <a:avLst/>
              <a:gdLst/>
              <a:ahLst/>
              <a:cxnLst/>
              <a:rect l="l" t="t" r="r" b="b"/>
              <a:pathLst>
                <a:path w="9240" h="8330" extrusionOk="0">
                  <a:moveTo>
                    <a:pt x="4637" y="1"/>
                  </a:moveTo>
                  <a:cubicBezTo>
                    <a:pt x="3626" y="1"/>
                    <a:pt x="2609" y="369"/>
                    <a:pt x="1801" y="1113"/>
                  </a:cubicBezTo>
                  <a:cubicBezTo>
                    <a:pt x="100" y="2681"/>
                    <a:pt x="0" y="5316"/>
                    <a:pt x="1568" y="6984"/>
                  </a:cubicBezTo>
                  <a:cubicBezTo>
                    <a:pt x="2392" y="7878"/>
                    <a:pt x="3510" y="8330"/>
                    <a:pt x="4633" y="8330"/>
                  </a:cubicBezTo>
                  <a:cubicBezTo>
                    <a:pt x="5647" y="8330"/>
                    <a:pt x="6665" y="7962"/>
                    <a:pt x="7472" y="7218"/>
                  </a:cubicBezTo>
                  <a:cubicBezTo>
                    <a:pt x="9140" y="5650"/>
                    <a:pt x="9240" y="3015"/>
                    <a:pt x="7672" y="1347"/>
                  </a:cubicBezTo>
                  <a:cubicBezTo>
                    <a:pt x="6866" y="453"/>
                    <a:pt x="5756" y="1"/>
                    <a:pt x="4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1"/>
            <p:cNvSpPr/>
            <p:nvPr/>
          </p:nvSpPr>
          <p:spPr>
            <a:xfrm>
              <a:off x="7979347" y="4043856"/>
              <a:ext cx="206621" cy="187793"/>
            </a:xfrm>
            <a:custGeom>
              <a:avLst/>
              <a:gdLst/>
              <a:ahLst/>
              <a:cxnLst/>
              <a:rect l="l" t="t" r="r" b="b"/>
              <a:pathLst>
                <a:path w="9174" h="8338" extrusionOk="0">
                  <a:moveTo>
                    <a:pt x="4594" y="1"/>
                  </a:moveTo>
                  <a:cubicBezTo>
                    <a:pt x="2710" y="1"/>
                    <a:pt x="989" y="1277"/>
                    <a:pt x="534" y="3185"/>
                  </a:cubicBezTo>
                  <a:cubicBezTo>
                    <a:pt x="0" y="5420"/>
                    <a:pt x="1368" y="7688"/>
                    <a:pt x="3603" y="8222"/>
                  </a:cubicBezTo>
                  <a:cubicBezTo>
                    <a:pt x="3929" y="8300"/>
                    <a:pt x="4256" y="8337"/>
                    <a:pt x="4577" y="8337"/>
                  </a:cubicBezTo>
                  <a:cubicBezTo>
                    <a:pt x="6455" y="8337"/>
                    <a:pt x="8155" y="7061"/>
                    <a:pt x="8640" y="5153"/>
                  </a:cubicBezTo>
                  <a:cubicBezTo>
                    <a:pt x="9173" y="2918"/>
                    <a:pt x="7806" y="683"/>
                    <a:pt x="5571" y="116"/>
                  </a:cubicBezTo>
                  <a:cubicBezTo>
                    <a:pt x="5244" y="38"/>
                    <a:pt x="4917" y="1"/>
                    <a:pt x="45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8" name="Google Shape;1778;p41"/>
          <p:cNvGrpSpPr/>
          <p:nvPr/>
        </p:nvGrpSpPr>
        <p:grpSpPr>
          <a:xfrm>
            <a:off x="3236861" y="3957497"/>
            <a:ext cx="749797" cy="717499"/>
            <a:chOff x="7847861" y="3178722"/>
            <a:chExt cx="749797" cy="717499"/>
          </a:xfrm>
        </p:grpSpPr>
        <p:sp>
          <p:nvSpPr>
            <p:cNvPr id="1779" name="Google Shape;1779;p41"/>
            <p:cNvSpPr/>
            <p:nvPr/>
          </p:nvSpPr>
          <p:spPr>
            <a:xfrm>
              <a:off x="7847861" y="3214037"/>
              <a:ext cx="710743" cy="682184"/>
            </a:xfrm>
            <a:custGeom>
              <a:avLst/>
              <a:gdLst/>
              <a:ahLst/>
              <a:cxnLst/>
              <a:rect l="l" t="t" r="r" b="b"/>
              <a:pathLst>
                <a:path w="31557" h="30289" extrusionOk="0">
                  <a:moveTo>
                    <a:pt x="3503" y="0"/>
                  </a:moveTo>
                  <a:cubicBezTo>
                    <a:pt x="1568" y="0"/>
                    <a:pt x="1" y="1602"/>
                    <a:pt x="1" y="3503"/>
                  </a:cubicBezTo>
                  <a:lnTo>
                    <a:pt x="1" y="26786"/>
                  </a:lnTo>
                  <a:cubicBezTo>
                    <a:pt x="1" y="28688"/>
                    <a:pt x="1568" y="30289"/>
                    <a:pt x="3503" y="30289"/>
                  </a:cubicBezTo>
                  <a:lnTo>
                    <a:pt x="28054" y="30289"/>
                  </a:lnTo>
                  <a:cubicBezTo>
                    <a:pt x="29955" y="30289"/>
                    <a:pt x="31556" y="28754"/>
                    <a:pt x="31556" y="26820"/>
                  </a:cubicBezTo>
                  <a:lnTo>
                    <a:pt x="31556" y="3503"/>
                  </a:lnTo>
                  <a:cubicBezTo>
                    <a:pt x="31556" y="1602"/>
                    <a:pt x="29955" y="0"/>
                    <a:pt x="280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1"/>
            <p:cNvSpPr/>
            <p:nvPr/>
          </p:nvSpPr>
          <p:spPr>
            <a:xfrm>
              <a:off x="7886937" y="3178722"/>
              <a:ext cx="710720" cy="681441"/>
            </a:xfrm>
            <a:custGeom>
              <a:avLst/>
              <a:gdLst/>
              <a:ahLst/>
              <a:cxnLst/>
              <a:rect l="l" t="t" r="r" b="b"/>
              <a:pathLst>
                <a:path w="31556" h="30256" extrusionOk="0">
                  <a:moveTo>
                    <a:pt x="3503" y="1"/>
                  </a:moveTo>
                  <a:cubicBezTo>
                    <a:pt x="1601" y="1"/>
                    <a:pt x="0" y="1568"/>
                    <a:pt x="0" y="3503"/>
                  </a:cubicBezTo>
                  <a:lnTo>
                    <a:pt x="0" y="26753"/>
                  </a:lnTo>
                  <a:cubicBezTo>
                    <a:pt x="0" y="28688"/>
                    <a:pt x="1601" y="30256"/>
                    <a:pt x="3503" y="30256"/>
                  </a:cubicBezTo>
                  <a:lnTo>
                    <a:pt x="28053" y="30256"/>
                  </a:lnTo>
                  <a:cubicBezTo>
                    <a:pt x="29988" y="30256"/>
                    <a:pt x="31556" y="28688"/>
                    <a:pt x="31556" y="26753"/>
                  </a:cubicBezTo>
                  <a:lnTo>
                    <a:pt x="31556" y="3503"/>
                  </a:lnTo>
                  <a:cubicBezTo>
                    <a:pt x="31556" y="1568"/>
                    <a:pt x="29988" y="1"/>
                    <a:pt x="280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1"/>
            <p:cNvSpPr/>
            <p:nvPr/>
          </p:nvSpPr>
          <p:spPr>
            <a:xfrm>
              <a:off x="7944032" y="3221560"/>
              <a:ext cx="596531" cy="595788"/>
            </a:xfrm>
            <a:custGeom>
              <a:avLst/>
              <a:gdLst/>
              <a:ahLst/>
              <a:cxnLst/>
              <a:rect l="l" t="t" r="r" b="b"/>
              <a:pathLst>
                <a:path w="26486" h="26453" extrusionOk="0">
                  <a:moveTo>
                    <a:pt x="13243" y="3803"/>
                  </a:moveTo>
                  <a:cubicBezTo>
                    <a:pt x="18413" y="3803"/>
                    <a:pt x="22616" y="8006"/>
                    <a:pt x="22616" y="13176"/>
                  </a:cubicBezTo>
                  <a:cubicBezTo>
                    <a:pt x="22616" y="18413"/>
                    <a:pt x="18413" y="22583"/>
                    <a:pt x="13243" y="22583"/>
                  </a:cubicBezTo>
                  <a:cubicBezTo>
                    <a:pt x="8073" y="22583"/>
                    <a:pt x="3836" y="18346"/>
                    <a:pt x="3836" y="13176"/>
                  </a:cubicBezTo>
                  <a:cubicBezTo>
                    <a:pt x="3836" y="8006"/>
                    <a:pt x="8073" y="3803"/>
                    <a:pt x="13243" y="3803"/>
                  </a:cubicBezTo>
                  <a:close/>
                  <a:moveTo>
                    <a:pt x="13243" y="0"/>
                  </a:moveTo>
                  <a:cubicBezTo>
                    <a:pt x="5938" y="0"/>
                    <a:pt x="0" y="5938"/>
                    <a:pt x="0" y="13243"/>
                  </a:cubicBezTo>
                  <a:cubicBezTo>
                    <a:pt x="0" y="20515"/>
                    <a:pt x="5938" y="26452"/>
                    <a:pt x="13243" y="26452"/>
                  </a:cubicBezTo>
                  <a:cubicBezTo>
                    <a:pt x="20515" y="26452"/>
                    <a:pt x="26452" y="20515"/>
                    <a:pt x="26452" y="13243"/>
                  </a:cubicBezTo>
                  <a:cubicBezTo>
                    <a:pt x="26486" y="5938"/>
                    <a:pt x="20582" y="0"/>
                    <a:pt x="13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1"/>
            <p:cNvSpPr/>
            <p:nvPr/>
          </p:nvSpPr>
          <p:spPr>
            <a:xfrm>
              <a:off x="8146126" y="3430411"/>
              <a:ext cx="394437" cy="387680"/>
            </a:xfrm>
            <a:custGeom>
              <a:avLst/>
              <a:gdLst/>
              <a:ahLst/>
              <a:cxnLst/>
              <a:rect l="l" t="t" r="r" b="b"/>
              <a:pathLst>
                <a:path w="17513" h="17213" extrusionOk="0">
                  <a:moveTo>
                    <a:pt x="16879" y="0"/>
                  </a:moveTo>
                  <a:cubicBezTo>
                    <a:pt x="17146" y="801"/>
                    <a:pt x="17313" y="1568"/>
                    <a:pt x="17379" y="2402"/>
                  </a:cubicBezTo>
                  <a:lnTo>
                    <a:pt x="13610" y="3703"/>
                  </a:lnTo>
                  <a:lnTo>
                    <a:pt x="13610" y="3970"/>
                  </a:lnTo>
                  <a:cubicBezTo>
                    <a:pt x="13610" y="9140"/>
                    <a:pt x="9374" y="13343"/>
                    <a:pt x="4203" y="13343"/>
                  </a:cubicBezTo>
                  <a:cubicBezTo>
                    <a:pt x="2869" y="13343"/>
                    <a:pt x="1635" y="13043"/>
                    <a:pt x="467" y="12543"/>
                  </a:cubicBezTo>
                  <a:lnTo>
                    <a:pt x="0" y="16512"/>
                  </a:lnTo>
                  <a:cubicBezTo>
                    <a:pt x="1335" y="16979"/>
                    <a:pt x="2769" y="17213"/>
                    <a:pt x="4203" y="17213"/>
                  </a:cubicBezTo>
                  <a:cubicBezTo>
                    <a:pt x="11509" y="17213"/>
                    <a:pt x="17413" y="11308"/>
                    <a:pt x="17413" y="4003"/>
                  </a:cubicBezTo>
                  <a:cubicBezTo>
                    <a:pt x="17513" y="2569"/>
                    <a:pt x="17313" y="1235"/>
                    <a:pt x="16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1"/>
            <p:cNvSpPr/>
            <p:nvPr/>
          </p:nvSpPr>
          <p:spPr>
            <a:xfrm>
              <a:off x="8067230" y="3344758"/>
              <a:ext cx="349369" cy="349369"/>
            </a:xfrm>
            <a:custGeom>
              <a:avLst/>
              <a:gdLst/>
              <a:ahLst/>
              <a:cxnLst/>
              <a:rect l="l" t="t" r="r" b="b"/>
              <a:pathLst>
                <a:path w="15512" h="15512" extrusionOk="0">
                  <a:moveTo>
                    <a:pt x="7540" y="768"/>
                  </a:moveTo>
                  <a:lnTo>
                    <a:pt x="7540" y="2969"/>
                  </a:lnTo>
                  <a:cubicBezTo>
                    <a:pt x="6972" y="2969"/>
                    <a:pt x="6372" y="2969"/>
                    <a:pt x="5872" y="3003"/>
                  </a:cubicBezTo>
                  <a:cubicBezTo>
                    <a:pt x="6505" y="1969"/>
                    <a:pt x="7173" y="1168"/>
                    <a:pt x="7540" y="768"/>
                  </a:cubicBezTo>
                  <a:close/>
                  <a:moveTo>
                    <a:pt x="8007" y="634"/>
                  </a:moveTo>
                  <a:cubicBezTo>
                    <a:pt x="8373" y="1001"/>
                    <a:pt x="9174" y="1935"/>
                    <a:pt x="9875" y="3136"/>
                  </a:cubicBezTo>
                  <a:cubicBezTo>
                    <a:pt x="9207" y="3036"/>
                    <a:pt x="8607" y="3003"/>
                    <a:pt x="8007" y="2969"/>
                  </a:cubicBezTo>
                  <a:lnTo>
                    <a:pt x="8007" y="634"/>
                  </a:lnTo>
                  <a:close/>
                  <a:moveTo>
                    <a:pt x="7106" y="601"/>
                  </a:moveTo>
                  <a:lnTo>
                    <a:pt x="7106" y="601"/>
                  </a:lnTo>
                  <a:cubicBezTo>
                    <a:pt x="6639" y="1135"/>
                    <a:pt x="5938" y="1969"/>
                    <a:pt x="5338" y="3036"/>
                  </a:cubicBezTo>
                  <a:cubicBezTo>
                    <a:pt x="4504" y="3136"/>
                    <a:pt x="3804" y="3270"/>
                    <a:pt x="3170" y="3370"/>
                  </a:cubicBezTo>
                  <a:cubicBezTo>
                    <a:pt x="4137" y="2035"/>
                    <a:pt x="5471" y="1035"/>
                    <a:pt x="7106" y="601"/>
                  </a:cubicBezTo>
                  <a:close/>
                  <a:moveTo>
                    <a:pt x="8640" y="634"/>
                  </a:moveTo>
                  <a:lnTo>
                    <a:pt x="8640" y="634"/>
                  </a:lnTo>
                  <a:cubicBezTo>
                    <a:pt x="10342" y="1135"/>
                    <a:pt x="11776" y="2202"/>
                    <a:pt x="12710" y="3670"/>
                  </a:cubicBezTo>
                  <a:cubicBezTo>
                    <a:pt x="11876" y="3470"/>
                    <a:pt x="11142" y="3303"/>
                    <a:pt x="10442" y="3203"/>
                  </a:cubicBezTo>
                  <a:cubicBezTo>
                    <a:pt x="9808" y="2035"/>
                    <a:pt x="9107" y="1168"/>
                    <a:pt x="8640" y="634"/>
                  </a:cubicBezTo>
                  <a:close/>
                  <a:moveTo>
                    <a:pt x="5338" y="835"/>
                  </a:moveTo>
                  <a:cubicBezTo>
                    <a:pt x="4170" y="1468"/>
                    <a:pt x="3203" y="2436"/>
                    <a:pt x="2503" y="3503"/>
                  </a:cubicBezTo>
                  <a:cubicBezTo>
                    <a:pt x="2169" y="3603"/>
                    <a:pt x="1869" y="3670"/>
                    <a:pt x="1569" y="3770"/>
                  </a:cubicBezTo>
                  <a:cubicBezTo>
                    <a:pt x="2503" y="2469"/>
                    <a:pt x="3804" y="1435"/>
                    <a:pt x="5338" y="835"/>
                  </a:cubicBezTo>
                  <a:close/>
                  <a:moveTo>
                    <a:pt x="10608" y="1001"/>
                  </a:moveTo>
                  <a:cubicBezTo>
                    <a:pt x="12043" y="1635"/>
                    <a:pt x="13277" y="2669"/>
                    <a:pt x="14044" y="4003"/>
                  </a:cubicBezTo>
                  <a:cubicBezTo>
                    <a:pt x="13811" y="3937"/>
                    <a:pt x="13544" y="3870"/>
                    <a:pt x="13310" y="3803"/>
                  </a:cubicBezTo>
                  <a:cubicBezTo>
                    <a:pt x="12643" y="2669"/>
                    <a:pt x="11709" y="1702"/>
                    <a:pt x="10608" y="1001"/>
                  </a:cubicBezTo>
                  <a:close/>
                  <a:moveTo>
                    <a:pt x="2269" y="4104"/>
                  </a:moveTo>
                  <a:lnTo>
                    <a:pt x="2269" y="4104"/>
                  </a:lnTo>
                  <a:cubicBezTo>
                    <a:pt x="1669" y="5104"/>
                    <a:pt x="1368" y="6272"/>
                    <a:pt x="1335" y="7473"/>
                  </a:cubicBezTo>
                  <a:lnTo>
                    <a:pt x="468" y="7473"/>
                  </a:lnTo>
                  <a:cubicBezTo>
                    <a:pt x="501" y="6338"/>
                    <a:pt x="801" y="5304"/>
                    <a:pt x="1302" y="4370"/>
                  </a:cubicBezTo>
                  <a:cubicBezTo>
                    <a:pt x="1535" y="4304"/>
                    <a:pt x="1869" y="4170"/>
                    <a:pt x="2269" y="4104"/>
                  </a:cubicBezTo>
                  <a:close/>
                  <a:moveTo>
                    <a:pt x="5138" y="3503"/>
                  </a:moveTo>
                  <a:lnTo>
                    <a:pt x="5138" y="3503"/>
                  </a:lnTo>
                  <a:cubicBezTo>
                    <a:pt x="4637" y="4604"/>
                    <a:pt x="4204" y="5871"/>
                    <a:pt x="4137" y="7306"/>
                  </a:cubicBezTo>
                  <a:lnTo>
                    <a:pt x="4137" y="7473"/>
                  </a:lnTo>
                  <a:lnTo>
                    <a:pt x="1802" y="7473"/>
                  </a:lnTo>
                  <a:cubicBezTo>
                    <a:pt x="1835" y="6172"/>
                    <a:pt x="2202" y="4971"/>
                    <a:pt x="2836" y="3870"/>
                  </a:cubicBezTo>
                  <a:cubicBezTo>
                    <a:pt x="3203" y="3803"/>
                    <a:pt x="3670" y="3703"/>
                    <a:pt x="4204" y="3637"/>
                  </a:cubicBezTo>
                  <a:cubicBezTo>
                    <a:pt x="4504" y="3603"/>
                    <a:pt x="4804" y="3536"/>
                    <a:pt x="5138" y="3503"/>
                  </a:cubicBezTo>
                  <a:close/>
                  <a:moveTo>
                    <a:pt x="7540" y="3370"/>
                  </a:moveTo>
                  <a:lnTo>
                    <a:pt x="7540" y="7473"/>
                  </a:lnTo>
                  <a:lnTo>
                    <a:pt x="4537" y="7473"/>
                  </a:lnTo>
                  <a:lnTo>
                    <a:pt x="4537" y="7339"/>
                  </a:lnTo>
                  <a:cubicBezTo>
                    <a:pt x="4637" y="5838"/>
                    <a:pt x="5104" y="4537"/>
                    <a:pt x="5638" y="3470"/>
                  </a:cubicBezTo>
                  <a:cubicBezTo>
                    <a:pt x="6205" y="3436"/>
                    <a:pt x="6872" y="3370"/>
                    <a:pt x="7540" y="3370"/>
                  </a:cubicBezTo>
                  <a:close/>
                  <a:moveTo>
                    <a:pt x="8007" y="3436"/>
                  </a:moveTo>
                  <a:cubicBezTo>
                    <a:pt x="8674" y="3470"/>
                    <a:pt x="9374" y="3503"/>
                    <a:pt x="10141" y="3603"/>
                  </a:cubicBezTo>
                  <a:cubicBezTo>
                    <a:pt x="10675" y="4637"/>
                    <a:pt x="11109" y="5938"/>
                    <a:pt x="11142" y="7339"/>
                  </a:cubicBezTo>
                  <a:lnTo>
                    <a:pt x="11142" y="7473"/>
                  </a:lnTo>
                  <a:lnTo>
                    <a:pt x="8007" y="7473"/>
                  </a:lnTo>
                  <a:lnTo>
                    <a:pt x="8007" y="3436"/>
                  </a:lnTo>
                  <a:close/>
                  <a:moveTo>
                    <a:pt x="10675" y="3670"/>
                  </a:moveTo>
                  <a:cubicBezTo>
                    <a:pt x="11442" y="3803"/>
                    <a:pt x="12210" y="3970"/>
                    <a:pt x="13043" y="4170"/>
                  </a:cubicBezTo>
                  <a:cubicBezTo>
                    <a:pt x="13544" y="5171"/>
                    <a:pt x="13844" y="6305"/>
                    <a:pt x="13944" y="7473"/>
                  </a:cubicBezTo>
                  <a:lnTo>
                    <a:pt x="11609" y="7473"/>
                  </a:lnTo>
                  <a:lnTo>
                    <a:pt x="11609" y="7306"/>
                  </a:lnTo>
                  <a:cubicBezTo>
                    <a:pt x="11509" y="5938"/>
                    <a:pt x="11175" y="4671"/>
                    <a:pt x="10675" y="3670"/>
                  </a:cubicBezTo>
                  <a:close/>
                  <a:moveTo>
                    <a:pt x="13611" y="4304"/>
                  </a:moveTo>
                  <a:cubicBezTo>
                    <a:pt x="13844" y="4370"/>
                    <a:pt x="14111" y="4470"/>
                    <a:pt x="14344" y="4504"/>
                  </a:cubicBezTo>
                  <a:cubicBezTo>
                    <a:pt x="14778" y="5371"/>
                    <a:pt x="15045" y="6372"/>
                    <a:pt x="15112" y="7439"/>
                  </a:cubicBezTo>
                  <a:lnTo>
                    <a:pt x="14344" y="7439"/>
                  </a:lnTo>
                  <a:lnTo>
                    <a:pt x="14344" y="7473"/>
                  </a:lnTo>
                  <a:cubicBezTo>
                    <a:pt x="14311" y="6338"/>
                    <a:pt x="14044" y="5271"/>
                    <a:pt x="13611" y="4304"/>
                  </a:cubicBezTo>
                  <a:close/>
                  <a:moveTo>
                    <a:pt x="1335" y="7940"/>
                  </a:moveTo>
                  <a:cubicBezTo>
                    <a:pt x="1368" y="9274"/>
                    <a:pt x="1702" y="10541"/>
                    <a:pt x="2336" y="11642"/>
                  </a:cubicBezTo>
                  <a:cubicBezTo>
                    <a:pt x="2036" y="11542"/>
                    <a:pt x="1769" y="11475"/>
                    <a:pt x="1435" y="11375"/>
                  </a:cubicBezTo>
                  <a:cubicBezTo>
                    <a:pt x="835" y="10341"/>
                    <a:pt x="501" y="9174"/>
                    <a:pt x="468" y="7940"/>
                  </a:cubicBezTo>
                  <a:close/>
                  <a:moveTo>
                    <a:pt x="15112" y="7940"/>
                  </a:moveTo>
                  <a:cubicBezTo>
                    <a:pt x="15045" y="9274"/>
                    <a:pt x="14678" y="10508"/>
                    <a:pt x="14011" y="11609"/>
                  </a:cubicBezTo>
                  <a:cubicBezTo>
                    <a:pt x="13811" y="11676"/>
                    <a:pt x="13510" y="11776"/>
                    <a:pt x="13277" y="11842"/>
                  </a:cubicBezTo>
                  <a:cubicBezTo>
                    <a:pt x="13944" y="10675"/>
                    <a:pt x="14311" y="9341"/>
                    <a:pt x="14344" y="7940"/>
                  </a:cubicBezTo>
                  <a:close/>
                  <a:moveTo>
                    <a:pt x="4104" y="7940"/>
                  </a:moveTo>
                  <a:cubicBezTo>
                    <a:pt x="4137" y="9374"/>
                    <a:pt x="4504" y="10842"/>
                    <a:pt x="5271" y="12276"/>
                  </a:cubicBezTo>
                  <a:cubicBezTo>
                    <a:pt x="4504" y="12143"/>
                    <a:pt x="3703" y="12009"/>
                    <a:pt x="2936" y="11809"/>
                  </a:cubicBezTo>
                  <a:cubicBezTo>
                    <a:pt x="2202" y="10675"/>
                    <a:pt x="1802" y="9341"/>
                    <a:pt x="1769" y="7940"/>
                  </a:cubicBezTo>
                  <a:close/>
                  <a:moveTo>
                    <a:pt x="13944" y="7873"/>
                  </a:moveTo>
                  <a:cubicBezTo>
                    <a:pt x="13877" y="9374"/>
                    <a:pt x="13444" y="10808"/>
                    <a:pt x="12643" y="11942"/>
                  </a:cubicBezTo>
                  <a:cubicBezTo>
                    <a:pt x="12210" y="12043"/>
                    <a:pt x="11809" y="12176"/>
                    <a:pt x="11342" y="12209"/>
                  </a:cubicBezTo>
                  <a:lnTo>
                    <a:pt x="10342" y="12343"/>
                  </a:lnTo>
                  <a:cubicBezTo>
                    <a:pt x="11142" y="10875"/>
                    <a:pt x="11542" y="9374"/>
                    <a:pt x="11609" y="7873"/>
                  </a:cubicBezTo>
                  <a:close/>
                  <a:moveTo>
                    <a:pt x="7540" y="7973"/>
                  </a:moveTo>
                  <a:lnTo>
                    <a:pt x="7540" y="12476"/>
                  </a:lnTo>
                  <a:cubicBezTo>
                    <a:pt x="7006" y="12443"/>
                    <a:pt x="6439" y="12376"/>
                    <a:pt x="5805" y="12343"/>
                  </a:cubicBezTo>
                  <a:cubicBezTo>
                    <a:pt x="5004" y="10875"/>
                    <a:pt x="4604" y="9441"/>
                    <a:pt x="4537" y="7973"/>
                  </a:cubicBezTo>
                  <a:close/>
                  <a:moveTo>
                    <a:pt x="11142" y="7940"/>
                  </a:moveTo>
                  <a:cubicBezTo>
                    <a:pt x="11109" y="9441"/>
                    <a:pt x="10675" y="10942"/>
                    <a:pt x="9808" y="12443"/>
                  </a:cubicBezTo>
                  <a:cubicBezTo>
                    <a:pt x="9274" y="12476"/>
                    <a:pt x="8640" y="12476"/>
                    <a:pt x="8007" y="12476"/>
                  </a:cubicBezTo>
                  <a:lnTo>
                    <a:pt x="8007" y="7940"/>
                  </a:lnTo>
                  <a:close/>
                  <a:moveTo>
                    <a:pt x="13611" y="12143"/>
                  </a:moveTo>
                  <a:cubicBezTo>
                    <a:pt x="12843" y="13177"/>
                    <a:pt x="11809" y="14011"/>
                    <a:pt x="10608" y="14511"/>
                  </a:cubicBezTo>
                  <a:cubicBezTo>
                    <a:pt x="11509" y="13977"/>
                    <a:pt x="12310" y="13210"/>
                    <a:pt x="12877" y="12343"/>
                  </a:cubicBezTo>
                  <a:cubicBezTo>
                    <a:pt x="13144" y="12276"/>
                    <a:pt x="13377" y="12209"/>
                    <a:pt x="13611" y="12143"/>
                  </a:cubicBezTo>
                  <a:close/>
                  <a:moveTo>
                    <a:pt x="1769" y="11942"/>
                  </a:moveTo>
                  <a:lnTo>
                    <a:pt x="2636" y="12176"/>
                  </a:lnTo>
                  <a:cubicBezTo>
                    <a:pt x="3303" y="13210"/>
                    <a:pt x="4204" y="14044"/>
                    <a:pt x="5305" y="14678"/>
                  </a:cubicBezTo>
                  <a:cubicBezTo>
                    <a:pt x="3870" y="14144"/>
                    <a:pt x="2636" y="13177"/>
                    <a:pt x="1769" y="11942"/>
                  </a:cubicBezTo>
                  <a:close/>
                  <a:moveTo>
                    <a:pt x="6105" y="12776"/>
                  </a:moveTo>
                  <a:cubicBezTo>
                    <a:pt x="6606" y="12843"/>
                    <a:pt x="7106" y="12843"/>
                    <a:pt x="7540" y="12876"/>
                  </a:cubicBezTo>
                  <a:lnTo>
                    <a:pt x="7540" y="14711"/>
                  </a:lnTo>
                  <a:cubicBezTo>
                    <a:pt x="6972" y="14111"/>
                    <a:pt x="6505" y="13410"/>
                    <a:pt x="6105" y="12776"/>
                  </a:cubicBezTo>
                  <a:close/>
                  <a:moveTo>
                    <a:pt x="9541" y="12843"/>
                  </a:moveTo>
                  <a:lnTo>
                    <a:pt x="9541" y="12843"/>
                  </a:lnTo>
                  <a:cubicBezTo>
                    <a:pt x="9141" y="13510"/>
                    <a:pt x="8607" y="14177"/>
                    <a:pt x="8007" y="14845"/>
                  </a:cubicBezTo>
                  <a:lnTo>
                    <a:pt x="8007" y="12876"/>
                  </a:lnTo>
                  <a:lnTo>
                    <a:pt x="8307" y="12876"/>
                  </a:lnTo>
                  <a:cubicBezTo>
                    <a:pt x="8707" y="12876"/>
                    <a:pt x="9141" y="12876"/>
                    <a:pt x="9541" y="12843"/>
                  </a:cubicBezTo>
                  <a:close/>
                  <a:moveTo>
                    <a:pt x="12276" y="12476"/>
                  </a:moveTo>
                  <a:lnTo>
                    <a:pt x="12276" y="12476"/>
                  </a:lnTo>
                  <a:cubicBezTo>
                    <a:pt x="11309" y="13644"/>
                    <a:pt x="10041" y="14478"/>
                    <a:pt x="8540" y="14878"/>
                  </a:cubicBezTo>
                  <a:cubicBezTo>
                    <a:pt x="9141" y="14211"/>
                    <a:pt x="9641" y="13510"/>
                    <a:pt x="10108" y="12810"/>
                  </a:cubicBezTo>
                  <a:cubicBezTo>
                    <a:pt x="10875" y="12710"/>
                    <a:pt x="11642" y="12643"/>
                    <a:pt x="12276" y="12476"/>
                  </a:cubicBezTo>
                  <a:close/>
                  <a:moveTo>
                    <a:pt x="3303" y="12343"/>
                  </a:moveTo>
                  <a:lnTo>
                    <a:pt x="3303" y="12343"/>
                  </a:lnTo>
                  <a:cubicBezTo>
                    <a:pt x="4104" y="12510"/>
                    <a:pt x="4838" y="12643"/>
                    <a:pt x="5538" y="12710"/>
                  </a:cubicBezTo>
                  <a:cubicBezTo>
                    <a:pt x="5972" y="13477"/>
                    <a:pt x="6505" y="14211"/>
                    <a:pt x="7139" y="14945"/>
                  </a:cubicBezTo>
                  <a:cubicBezTo>
                    <a:pt x="5605" y="14511"/>
                    <a:pt x="4271" y="13544"/>
                    <a:pt x="3303" y="12343"/>
                  </a:cubicBezTo>
                  <a:close/>
                  <a:moveTo>
                    <a:pt x="7773" y="1"/>
                  </a:moveTo>
                  <a:cubicBezTo>
                    <a:pt x="3470" y="1"/>
                    <a:pt x="1" y="3470"/>
                    <a:pt x="1" y="7773"/>
                  </a:cubicBezTo>
                  <a:cubicBezTo>
                    <a:pt x="1" y="12043"/>
                    <a:pt x="3470" y="15512"/>
                    <a:pt x="7773" y="15512"/>
                  </a:cubicBezTo>
                  <a:lnTo>
                    <a:pt x="7940" y="15512"/>
                  </a:lnTo>
                  <a:cubicBezTo>
                    <a:pt x="12143" y="15445"/>
                    <a:pt x="15512" y="11976"/>
                    <a:pt x="15512" y="7773"/>
                  </a:cubicBezTo>
                  <a:cubicBezTo>
                    <a:pt x="15512" y="3536"/>
                    <a:pt x="12143" y="101"/>
                    <a:pt x="7940" y="1"/>
                  </a:cubicBezTo>
                  <a:close/>
                </a:path>
              </a:pathLst>
            </a:custGeom>
            <a:solidFill>
              <a:srgbClr val="92F7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Текст 2">
            <a:extLst>
              <a:ext uri="{FF2B5EF4-FFF2-40B4-BE49-F238E27FC236}">
                <a16:creationId xmlns:a16="http://schemas.microsoft.com/office/drawing/2014/main" id="{86CC4D81-0687-DAB6-AD28-210E66F3D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74532" y="1900361"/>
            <a:ext cx="3636317" cy="2057132"/>
          </a:xfrm>
        </p:spPr>
        <p:txBody>
          <a:bodyPr/>
          <a:lstStyle/>
          <a:p>
            <a:pPr marL="139700" indent="0">
              <a:buNone/>
            </a:pPr>
            <a:r>
              <a:rPr lang="ru-RU" sz="1800" dirty="0"/>
              <a:t>Метод «бросания лучей» — один из методов рендеринга в компьютерной графике, при котором сцена строится на основе замеров пересечения лучей с визуализируемой поверхностью.</a:t>
            </a:r>
          </a:p>
          <a:p>
            <a:endParaRPr lang="ru-RU" dirty="0"/>
          </a:p>
        </p:txBody>
      </p:sp>
      <p:pic>
        <p:nvPicPr>
          <p:cNvPr id="4" name="Рисунок 3" descr="Ray casting — Википедия">
            <a:extLst>
              <a:ext uri="{FF2B5EF4-FFF2-40B4-BE49-F238E27FC236}">
                <a16:creationId xmlns:a16="http://schemas.microsoft.com/office/drawing/2014/main" id="{61F09BD8-526A-D641-C074-BA424D9D1B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527" y="2258448"/>
            <a:ext cx="3170320" cy="1450768"/>
          </a:xfrm>
          <a:prstGeom prst="rect">
            <a:avLst/>
          </a:prstGeom>
        </p:spPr>
      </p:pic>
      <p:sp>
        <p:nvSpPr>
          <p:cNvPr id="14" name="Google Shape;1591;p39">
            <a:extLst>
              <a:ext uri="{FF2B5EF4-FFF2-40B4-BE49-F238E27FC236}">
                <a16:creationId xmlns:a16="http://schemas.microsoft.com/office/drawing/2014/main" id="{8D1F9124-045E-7778-12A2-31BB06E4EF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2673" y="253650"/>
            <a:ext cx="6509046" cy="13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400" dirty="0">
                <a:solidFill>
                  <a:schemeClr val="accent1"/>
                </a:solidFill>
                <a:latin typeface="Modern Love (полужирный)"/>
              </a:rPr>
              <a:t>Ray Casting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Dark Black Ipados Ipad Wallpaper - HD iPad Wallpapers 4k iPad Wallpapers 5k  free download iPad Pro,iPad Mini,iPad Air,iOS,iPadOS,Parallax,iPad retina  Wallpapers">
            <a:extLst>
              <a:ext uri="{FF2B5EF4-FFF2-40B4-BE49-F238E27FC236}">
                <a16:creationId xmlns:a16="http://schemas.microsoft.com/office/drawing/2014/main" id="{19838508-D93F-0F16-E3C3-12AB619D8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92" y="0"/>
            <a:ext cx="9137992" cy="5143500"/>
          </a:xfrm>
          <a:prstGeom prst="rect">
            <a:avLst/>
          </a:prstGeom>
        </p:spPr>
      </p:pic>
      <p:sp>
        <p:nvSpPr>
          <p:cNvPr id="1794" name="Google Shape;1794;p42"/>
          <p:cNvSpPr txBox="1">
            <a:spLocks noGrp="1"/>
          </p:cNvSpPr>
          <p:nvPr>
            <p:ph type="title"/>
          </p:nvPr>
        </p:nvSpPr>
        <p:spPr>
          <a:xfrm>
            <a:off x="1594185" y="146012"/>
            <a:ext cx="6083288" cy="113294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err="1"/>
              <a:t>Код</a:t>
            </a:r>
            <a:r>
              <a:rPr lang="en" dirty="0"/>
              <a:t> </a:t>
            </a:r>
            <a:r>
              <a:rPr lang="en" err="1"/>
              <a:t>написан</a:t>
            </a:r>
            <a:r>
              <a:rPr lang="en" dirty="0"/>
              <a:t> </a:t>
            </a:r>
            <a:r>
              <a:rPr lang="en" err="1"/>
              <a:t>на</a:t>
            </a:r>
            <a:r>
              <a:rPr lang="en" dirty="0"/>
              <a:t> </a:t>
            </a:r>
            <a:r>
              <a:rPr lang="en" err="1"/>
              <a:t>языке</a:t>
            </a:r>
            <a:r>
              <a:rPr lang="en" dirty="0"/>
              <a:t> </a:t>
            </a:r>
            <a:r>
              <a:rPr lang="en" dirty="0">
                <a:solidFill>
                  <a:schemeClr val="tx1"/>
                </a:solidFill>
              </a:rPr>
              <a:t>Python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1795" name="Google Shape;1795;p42"/>
          <p:cNvSpPr txBox="1">
            <a:spLocks noGrp="1"/>
          </p:cNvSpPr>
          <p:nvPr>
            <p:ph type="subTitle" idx="1"/>
          </p:nvPr>
        </p:nvSpPr>
        <p:spPr>
          <a:xfrm>
            <a:off x="3064653" y="1179898"/>
            <a:ext cx="3140783" cy="40489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sz="1800" err="1"/>
              <a:t>Длинной</a:t>
            </a:r>
            <a:r>
              <a:rPr lang="en" sz="1800" dirty="0"/>
              <a:t> </a:t>
            </a:r>
            <a:r>
              <a:rPr lang="en" sz="1800" err="1"/>
              <a:t>более</a:t>
            </a:r>
            <a:r>
              <a:rPr lang="en" sz="1800" dirty="0"/>
              <a:t> 1500 </a:t>
            </a:r>
            <a:r>
              <a:rPr lang="en" sz="1800" err="1"/>
              <a:t>строк</a:t>
            </a:r>
            <a:endParaRPr lang="ru-RU" sz="1800"/>
          </a:p>
        </p:txBody>
      </p:sp>
      <p:grpSp>
        <p:nvGrpSpPr>
          <p:cNvPr id="1796" name="Google Shape;1796;p42"/>
          <p:cNvGrpSpPr/>
          <p:nvPr/>
        </p:nvGrpSpPr>
        <p:grpSpPr>
          <a:xfrm>
            <a:off x="6927607" y="4814680"/>
            <a:ext cx="518269" cy="328105"/>
            <a:chOff x="783960" y="4261704"/>
            <a:chExt cx="518269" cy="328105"/>
          </a:xfrm>
        </p:grpSpPr>
        <p:sp>
          <p:nvSpPr>
            <p:cNvPr id="1797" name="Google Shape;1797;p42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98" name="Google Shape;1798;p42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799" name="Google Shape;1799;p42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42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42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42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03" name="Google Shape;1803;p42"/>
          <p:cNvGrpSpPr/>
          <p:nvPr/>
        </p:nvGrpSpPr>
        <p:grpSpPr>
          <a:xfrm>
            <a:off x="1384881" y="1818398"/>
            <a:ext cx="518284" cy="375476"/>
            <a:chOff x="855125" y="679497"/>
            <a:chExt cx="254310" cy="184228"/>
          </a:xfrm>
        </p:grpSpPr>
        <p:sp>
          <p:nvSpPr>
            <p:cNvPr id="1804" name="Google Shape;1804;p42"/>
            <p:cNvSpPr/>
            <p:nvPr/>
          </p:nvSpPr>
          <p:spPr>
            <a:xfrm>
              <a:off x="1052335" y="679497"/>
              <a:ext cx="57100" cy="57100"/>
            </a:xfrm>
            <a:custGeom>
              <a:avLst/>
              <a:gdLst/>
              <a:ahLst/>
              <a:cxnLst/>
              <a:rect l="l" t="t" r="r" b="b"/>
              <a:pathLst>
                <a:path w="2284" h="2284" extrusionOk="0">
                  <a:moveTo>
                    <a:pt x="1" y="1"/>
                  </a:moveTo>
                  <a:lnTo>
                    <a:pt x="1" y="2283"/>
                  </a:lnTo>
                  <a:lnTo>
                    <a:pt x="2283" y="2283"/>
                  </a:lnTo>
                  <a:lnTo>
                    <a:pt x="228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2"/>
            <p:cNvSpPr/>
            <p:nvPr/>
          </p:nvSpPr>
          <p:spPr>
            <a:xfrm>
              <a:off x="855125" y="730100"/>
              <a:ext cx="103700" cy="104150"/>
            </a:xfrm>
            <a:custGeom>
              <a:avLst/>
              <a:gdLst/>
              <a:ahLst/>
              <a:cxnLst/>
              <a:rect l="l" t="t" r="r" b="b"/>
              <a:pathLst>
                <a:path w="4148" h="4166" extrusionOk="0">
                  <a:moveTo>
                    <a:pt x="1" y="0"/>
                  </a:moveTo>
                  <a:lnTo>
                    <a:pt x="1" y="4166"/>
                  </a:lnTo>
                  <a:lnTo>
                    <a:pt x="4147" y="4166"/>
                  </a:lnTo>
                  <a:lnTo>
                    <a:pt x="414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2"/>
            <p:cNvSpPr/>
            <p:nvPr/>
          </p:nvSpPr>
          <p:spPr>
            <a:xfrm>
              <a:off x="917425" y="792375"/>
              <a:ext cx="71350" cy="71350"/>
            </a:xfrm>
            <a:custGeom>
              <a:avLst/>
              <a:gdLst/>
              <a:ahLst/>
              <a:cxnLst/>
              <a:rect l="l" t="t" r="r" b="b"/>
              <a:pathLst>
                <a:path w="2854" h="2854" extrusionOk="0">
                  <a:moveTo>
                    <a:pt x="1" y="1"/>
                  </a:moveTo>
                  <a:lnTo>
                    <a:pt x="1" y="2854"/>
                  </a:lnTo>
                  <a:lnTo>
                    <a:pt x="2854" y="2854"/>
                  </a:lnTo>
                  <a:lnTo>
                    <a:pt x="285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7" name="Google Shape;1807;p42"/>
          <p:cNvSpPr/>
          <p:nvPr/>
        </p:nvSpPr>
        <p:spPr>
          <a:xfrm>
            <a:off x="6501044" y="3822576"/>
            <a:ext cx="462359" cy="462382"/>
          </a:xfrm>
          <a:custGeom>
            <a:avLst/>
            <a:gdLst/>
            <a:ahLst/>
            <a:cxnLst/>
            <a:rect l="l" t="t" r="r" b="b"/>
            <a:pathLst>
              <a:path w="19848" h="19849" extrusionOk="0">
                <a:moveTo>
                  <a:pt x="9640" y="935"/>
                </a:moveTo>
                <a:lnTo>
                  <a:pt x="9640" y="3803"/>
                </a:lnTo>
                <a:cubicBezTo>
                  <a:pt x="8907" y="3803"/>
                  <a:pt x="8173" y="3803"/>
                  <a:pt x="7506" y="3837"/>
                </a:cubicBezTo>
                <a:cubicBezTo>
                  <a:pt x="8306" y="2469"/>
                  <a:pt x="9140" y="1468"/>
                  <a:pt x="9640" y="935"/>
                </a:cubicBezTo>
                <a:close/>
                <a:moveTo>
                  <a:pt x="10241" y="801"/>
                </a:moveTo>
                <a:cubicBezTo>
                  <a:pt x="10741" y="1302"/>
                  <a:pt x="11742" y="2436"/>
                  <a:pt x="12643" y="4004"/>
                </a:cubicBezTo>
                <a:cubicBezTo>
                  <a:pt x="11809" y="3937"/>
                  <a:pt x="11008" y="3837"/>
                  <a:pt x="10241" y="3837"/>
                </a:cubicBezTo>
                <a:lnTo>
                  <a:pt x="10241" y="801"/>
                </a:lnTo>
                <a:close/>
                <a:moveTo>
                  <a:pt x="9073" y="768"/>
                </a:moveTo>
                <a:lnTo>
                  <a:pt x="9073" y="768"/>
                </a:lnTo>
                <a:cubicBezTo>
                  <a:pt x="8440" y="1435"/>
                  <a:pt x="7572" y="2503"/>
                  <a:pt x="6805" y="3937"/>
                </a:cubicBezTo>
                <a:cubicBezTo>
                  <a:pt x="5771" y="4004"/>
                  <a:pt x="4837" y="4170"/>
                  <a:pt x="4003" y="4337"/>
                </a:cubicBezTo>
                <a:cubicBezTo>
                  <a:pt x="5237" y="2636"/>
                  <a:pt x="6972" y="1402"/>
                  <a:pt x="9073" y="768"/>
                </a:cubicBezTo>
                <a:close/>
                <a:moveTo>
                  <a:pt x="10975" y="768"/>
                </a:moveTo>
                <a:lnTo>
                  <a:pt x="10975" y="768"/>
                </a:lnTo>
                <a:cubicBezTo>
                  <a:pt x="13176" y="1402"/>
                  <a:pt x="15011" y="2803"/>
                  <a:pt x="16245" y="4637"/>
                </a:cubicBezTo>
                <a:cubicBezTo>
                  <a:pt x="15244" y="4437"/>
                  <a:pt x="14277" y="4237"/>
                  <a:pt x="13310" y="4104"/>
                </a:cubicBezTo>
                <a:cubicBezTo>
                  <a:pt x="12509" y="2603"/>
                  <a:pt x="11608" y="1468"/>
                  <a:pt x="10975" y="768"/>
                </a:cubicBezTo>
                <a:close/>
                <a:moveTo>
                  <a:pt x="6805" y="1102"/>
                </a:moveTo>
                <a:lnTo>
                  <a:pt x="6805" y="1102"/>
                </a:lnTo>
                <a:cubicBezTo>
                  <a:pt x="5337" y="1935"/>
                  <a:pt x="4103" y="3103"/>
                  <a:pt x="3169" y="4571"/>
                </a:cubicBezTo>
                <a:cubicBezTo>
                  <a:pt x="2769" y="4671"/>
                  <a:pt x="2402" y="4771"/>
                  <a:pt x="2002" y="4871"/>
                </a:cubicBezTo>
                <a:cubicBezTo>
                  <a:pt x="3169" y="3136"/>
                  <a:pt x="4837" y="1802"/>
                  <a:pt x="6805" y="1102"/>
                </a:cubicBezTo>
                <a:close/>
                <a:moveTo>
                  <a:pt x="13543" y="1302"/>
                </a:moveTo>
                <a:lnTo>
                  <a:pt x="13543" y="1302"/>
                </a:lnTo>
                <a:cubicBezTo>
                  <a:pt x="15411" y="2069"/>
                  <a:pt x="16946" y="3437"/>
                  <a:pt x="17980" y="5138"/>
                </a:cubicBezTo>
                <a:cubicBezTo>
                  <a:pt x="17646" y="5038"/>
                  <a:pt x="17346" y="4971"/>
                  <a:pt x="17012" y="4871"/>
                </a:cubicBezTo>
                <a:cubicBezTo>
                  <a:pt x="16178" y="3437"/>
                  <a:pt x="14978" y="2169"/>
                  <a:pt x="13543" y="1302"/>
                </a:cubicBezTo>
                <a:close/>
                <a:moveTo>
                  <a:pt x="6505" y="4471"/>
                </a:moveTo>
                <a:lnTo>
                  <a:pt x="6505" y="4471"/>
                </a:lnTo>
                <a:cubicBezTo>
                  <a:pt x="5838" y="5838"/>
                  <a:pt x="5337" y="7506"/>
                  <a:pt x="5271" y="9341"/>
                </a:cubicBezTo>
                <a:lnTo>
                  <a:pt x="5271" y="9574"/>
                </a:lnTo>
                <a:lnTo>
                  <a:pt x="2268" y="9574"/>
                </a:lnTo>
                <a:cubicBezTo>
                  <a:pt x="2302" y="7906"/>
                  <a:pt x="2802" y="6339"/>
                  <a:pt x="3603" y="4971"/>
                </a:cubicBezTo>
                <a:cubicBezTo>
                  <a:pt x="4103" y="4871"/>
                  <a:pt x="4737" y="4771"/>
                  <a:pt x="5337" y="4637"/>
                </a:cubicBezTo>
                <a:cubicBezTo>
                  <a:pt x="5738" y="4604"/>
                  <a:pt x="6105" y="4504"/>
                  <a:pt x="6505" y="4471"/>
                </a:cubicBezTo>
                <a:close/>
                <a:moveTo>
                  <a:pt x="2802" y="5238"/>
                </a:moveTo>
                <a:cubicBezTo>
                  <a:pt x="2135" y="6539"/>
                  <a:pt x="1735" y="8006"/>
                  <a:pt x="1668" y="9608"/>
                </a:cubicBezTo>
                <a:lnTo>
                  <a:pt x="567" y="9608"/>
                </a:lnTo>
                <a:cubicBezTo>
                  <a:pt x="601" y="8173"/>
                  <a:pt x="968" y="6806"/>
                  <a:pt x="1601" y="5638"/>
                </a:cubicBezTo>
                <a:cubicBezTo>
                  <a:pt x="1935" y="5505"/>
                  <a:pt x="2335" y="5405"/>
                  <a:pt x="2802" y="5238"/>
                </a:cubicBezTo>
                <a:close/>
                <a:moveTo>
                  <a:pt x="8888" y="4376"/>
                </a:moveTo>
                <a:cubicBezTo>
                  <a:pt x="9135" y="4376"/>
                  <a:pt x="9386" y="4384"/>
                  <a:pt x="9640" y="4404"/>
                </a:cubicBezTo>
                <a:lnTo>
                  <a:pt x="9640" y="9608"/>
                </a:lnTo>
                <a:lnTo>
                  <a:pt x="5804" y="9608"/>
                </a:lnTo>
                <a:lnTo>
                  <a:pt x="5804" y="9441"/>
                </a:lnTo>
                <a:cubicBezTo>
                  <a:pt x="5904" y="7506"/>
                  <a:pt x="6471" y="5838"/>
                  <a:pt x="7172" y="4471"/>
                </a:cubicBezTo>
                <a:cubicBezTo>
                  <a:pt x="7714" y="4423"/>
                  <a:pt x="8290" y="4376"/>
                  <a:pt x="8888" y="4376"/>
                </a:cubicBezTo>
                <a:close/>
                <a:moveTo>
                  <a:pt x="10241" y="4404"/>
                </a:moveTo>
                <a:cubicBezTo>
                  <a:pt x="11075" y="4437"/>
                  <a:pt x="11975" y="4504"/>
                  <a:pt x="12943" y="4637"/>
                </a:cubicBezTo>
                <a:cubicBezTo>
                  <a:pt x="13610" y="5972"/>
                  <a:pt x="14144" y="7606"/>
                  <a:pt x="14244" y="9441"/>
                </a:cubicBezTo>
                <a:lnTo>
                  <a:pt x="14244" y="9608"/>
                </a:lnTo>
                <a:lnTo>
                  <a:pt x="10241" y="9608"/>
                </a:lnTo>
                <a:lnTo>
                  <a:pt x="10241" y="4404"/>
                </a:lnTo>
                <a:close/>
                <a:moveTo>
                  <a:pt x="13643" y="4737"/>
                </a:moveTo>
                <a:cubicBezTo>
                  <a:pt x="14611" y="4871"/>
                  <a:pt x="15611" y="5104"/>
                  <a:pt x="16679" y="5338"/>
                </a:cubicBezTo>
                <a:cubicBezTo>
                  <a:pt x="17313" y="6605"/>
                  <a:pt x="17746" y="8073"/>
                  <a:pt x="17813" y="9608"/>
                </a:cubicBezTo>
                <a:lnTo>
                  <a:pt x="14811" y="9608"/>
                </a:lnTo>
                <a:lnTo>
                  <a:pt x="14811" y="9407"/>
                </a:lnTo>
                <a:cubicBezTo>
                  <a:pt x="14744" y="7640"/>
                  <a:pt x="14277" y="6072"/>
                  <a:pt x="13643" y="4737"/>
                </a:cubicBezTo>
                <a:close/>
                <a:moveTo>
                  <a:pt x="17346" y="5571"/>
                </a:moveTo>
                <a:lnTo>
                  <a:pt x="17346" y="5571"/>
                </a:lnTo>
                <a:cubicBezTo>
                  <a:pt x="17679" y="5638"/>
                  <a:pt x="18013" y="5772"/>
                  <a:pt x="18347" y="5838"/>
                </a:cubicBezTo>
                <a:cubicBezTo>
                  <a:pt x="18914" y="6972"/>
                  <a:pt x="19247" y="8273"/>
                  <a:pt x="19314" y="9608"/>
                </a:cubicBezTo>
                <a:lnTo>
                  <a:pt x="18347" y="9608"/>
                </a:lnTo>
                <a:cubicBezTo>
                  <a:pt x="18313" y="8140"/>
                  <a:pt x="17946" y="6806"/>
                  <a:pt x="17346" y="5571"/>
                </a:cubicBezTo>
                <a:close/>
                <a:moveTo>
                  <a:pt x="1668" y="10108"/>
                </a:moveTo>
                <a:lnTo>
                  <a:pt x="1668" y="10141"/>
                </a:lnTo>
                <a:cubicBezTo>
                  <a:pt x="1735" y="11843"/>
                  <a:pt x="2168" y="13477"/>
                  <a:pt x="2969" y="14911"/>
                </a:cubicBezTo>
                <a:cubicBezTo>
                  <a:pt x="2602" y="14811"/>
                  <a:pt x="2235" y="14678"/>
                  <a:pt x="1801" y="14578"/>
                </a:cubicBezTo>
                <a:cubicBezTo>
                  <a:pt x="1068" y="13210"/>
                  <a:pt x="601" y="11742"/>
                  <a:pt x="567" y="10108"/>
                </a:cubicBezTo>
                <a:close/>
                <a:moveTo>
                  <a:pt x="19314" y="10141"/>
                </a:moveTo>
                <a:cubicBezTo>
                  <a:pt x="19281" y="11843"/>
                  <a:pt x="18780" y="13444"/>
                  <a:pt x="17946" y="14811"/>
                </a:cubicBezTo>
                <a:cubicBezTo>
                  <a:pt x="17646" y="14911"/>
                  <a:pt x="17313" y="15012"/>
                  <a:pt x="16946" y="15112"/>
                </a:cubicBezTo>
                <a:cubicBezTo>
                  <a:pt x="17813" y="13677"/>
                  <a:pt x="18313" y="11976"/>
                  <a:pt x="18347" y="10141"/>
                </a:cubicBezTo>
                <a:close/>
                <a:moveTo>
                  <a:pt x="5237" y="10141"/>
                </a:moveTo>
                <a:cubicBezTo>
                  <a:pt x="5271" y="12009"/>
                  <a:pt x="5771" y="13844"/>
                  <a:pt x="6738" y="15679"/>
                </a:cubicBezTo>
                <a:cubicBezTo>
                  <a:pt x="5771" y="15579"/>
                  <a:pt x="4770" y="15345"/>
                  <a:pt x="3736" y="15112"/>
                </a:cubicBezTo>
                <a:cubicBezTo>
                  <a:pt x="2802" y="13677"/>
                  <a:pt x="2268" y="11976"/>
                  <a:pt x="2235" y="10141"/>
                </a:cubicBezTo>
                <a:close/>
                <a:moveTo>
                  <a:pt x="17813" y="10141"/>
                </a:moveTo>
                <a:cubicBezTo>
                  <a:pt x="17780" y="12076"/>
                  <a:pt x="17179" y="13844"/>
                  <a:pt x="16145" y="15345"/>
                </a:cubicBezTo>
                <a:cubicBezTo>
                  <a:pt x="15645" y="15479"/>
                  <a:pt x="15111" y="15612"/>
                  <a:pt x="14511" y="15679"/>
                </a:cubicBezTo>
                <a:cubicBezTo>
                  <a:pt x="14110" y="15779"/>
                  <a:pt x="13677" y="15812"/>
                  <a:pt x="13243" y="15845"/>
                </a:cubicBezTo>
                <a:cubicBezTo>
                  <a:pt x="14244" y="13977"/>
                  <a:pt x="14777" y="12109"/>
                  <a:pt x="14811" y="10141"/>
                </a:cubicBezTo>
                <a:close/>
                <a:moveTo>
                  <a:pt x="9640" y="10141"/>
                </a:moveTo>
                <a:lnTo>
                  <a:pt x="9640" y="15946"/>
                </a:lnTo>
                <a:cubicBezTo>
                  <a:pt x="8940" y="15912"/>
                  <a:pt x="8173" y="15845"/>
                  <a:pt x="7439" y="15779"/>
                </a:cubicBezTo>
                <a:cubicBezTo>
                  <a:pt x="6405" y="13944"/>
                  <a:pt x="5838" y="12076"/>
                  <a:pt x="5804" y="10141"/>
                </a:cubicBezTo>
                <a:close/>
                <a:moveTo>
                  <a:pt x="14244" y="10141"/>
                </a:moveTo>
                <a:cubicBezTo>
                  <a:pt x="14177" y="12109"/>
                  <a:pt x="13610" y="14011"/>
                  <a:pt x="12509" y="15912"/>
                </a:cubicBezTo>
                <a:cubicBezTo>
                  <a:pt x="11809" y="15979"/>
                  <a:pt x="11075" y="15979"/>
                  <a:pt x="10241" y="15979"/>
                </a:cubicBezTo>
                <a:lnTo>
                  <a:pt x="10241" y="10141"/>
                </a:lnTo>
                <a:close/>
                <a:moveTo>
                  <a:pt x="17446" y="15612"/>
                </a:moveTo>
                <a:cubicBezTo>
                  <a:pt x="16445" y="16913"/>
                  <a:pt x="15111" y="17947"/>
                  <a:pt x="13577" y="18614"/>
                </a:cubicBezTo>
                <a:cubicBezTo>
                  <a:pt x="14744" y="17914"/>
                  <a:pt x="15745" y="16946"/>
                  <a:pt x="16512" y="15845"/>
                </a:cubicBezTo>
                <a:cubicBezTo>
                  <a:pt x="16846" y="15779"/>
                  <a:pt x="17146" y="15679"/>
                  <a:pt x="17446" y="15612"/>
                </a:cubicBezTo>
                <a:close/>
                <a:moveTo>
                  <a:pt x="2268" y="15312"/>
                </a:moveTo>
                <a:lnTo>
                  <a:pt x="2268" y="15312"/>
                </a:lnTo>
                <a:cubicBezTo>
                  <a:pt x="2635" y="15445"/>
                  <a:pt x="3002" y="15512"/>
                  <a:pt x="3403" y="15612"/>
                </a:cubicBezTo>
                <a:cubicBezTo>
                  <a:pt x="4270" y="16913"/>
                  <a:pt x="5437" y="18014"/>
                  <a:pt x="6805" y="18781"/>
                </a:cubicBezTo>
                <a:cubicBezTo>
                  <a:pt x="4970" y="18147"/>
                  <a:pt x="3336" y="16913"/>
                  <a:pt x="2268" y="15312"/>
                </a:cubicBezTo>
                <a:close/>
                <a:moveTo>
                  <a:pt x="7772" y="16413"/>
                </a:moveTo>
                <a:lnTo>
                  <a:pt x="7772" y="16413"/>
                </a:lnTo>
                <a:cubicBezTo>
                  <a:pt x="8440" y="16446"/>
                  <a:pt x="9073" y="16479"/>
                  <a:pt x="9640" y="16513"/>
                </a:cubicBezTo>
                <a:lnTo>
                  <a:pt x="9640" y="18914"/>
                </a:lnTo>
                <a:cubicBezTo>
                  <a:pt x="8940" y="18080"/>
                  <a:pt x="8306" y="17246"/>
                  <a:pt x="7772" y="16413"/>
                </a:cubicBezTo>
                <a:close/>
                <a:moveTo>
                  <a:pt x="12176" y="16479"/>
                </a:moveTo>
                <a:lnTo>
                  <a:pt x="12176" y="16479"/>
                </a:lnTo>
                <a:cubicBezTo>
                  <a:pt x="11642" y="17347"/>
                  <a:pt x="10975" y="18247"/>
                  <a:pt x="10241" y="19081"/>
                </a:cubicBezTo>
                <a:lnTo>
                  <a:pt x="10241" y="16513"/>
                </a:lnTo>
                <a:lnTo>
                  <a:pt x="10608" y="16513"/>
                </a:lnTo>
                <a:cubicBezTo>
                  <a:pt x="11141" y="16513"/>
                  <a:pt x="11675" y="16513"/>
                  <a:pt x="12176" y="16479"/>
                </a:cubicBezTo>
                <a:close/>
                <a:moveTo>
                  <a:pt x="4237" y="15812"/>
                </a:moveTo>
                <a:cubicBezTo>
                  <a:pt x="5237" y="16012"/>
                  <a:pt x="6171" y="16179"/>
                  <a:pt x="7105" y="16312"/>
                </a:cubicBezTo>
                <a:cubicBezTo>
                  <a:pt x="7639" y="17280"/>
                  <a:pt x="8339" y="18247"/>
                  <a:pt x="9140" y="19148"/>
                </a:cubicBezTo>
                <a:cubicBezTo>
                  <a:pt x="7139" y="18614"/>
                  <a:pt x="5437" y="17413"/>
                  <a:pt x="4237" y="15812"/>
                </a:cubicBezTo>
                <a:close/>
                <a:moveTo>
                  <a:pt x="15645" y="16012"/>
                </a:moveTo>
                <a:lnTo>
                  <a:pt x="15645" y="16012"/>
                </a:lnTo>
                <a:cubicBezTo>
                  <a:pt x="14444" y="17480"/>
                  <a:pt x="12809" y="18614"/>
                  <a:pt x="10908" y="19148"/>
                </a:cubicBezTo>
                <a:cubicBezTo>
                  <a:pt x="11675" y="18247"/>
                  <a:pt x="12342" y="17347"/>
                  <a:pt x="12909" y="16446"/>
                </a:cubicBezTo>
                <a:cubicBezTo>
                  <a:pt x="13943" y="16346"/>
                  <a:pt x="14844" y="16179"/>
                  <a:pt x="15645" y="16012"/>
                </a:cubicBezTo>
                <a:close/>
                <a:moveTo>
                  <a:pt x="9941" y="1"/>
                </a:moveTo>
                <a:cubicBezTo>
                  <a:pt x="4470" y="1"/>
                  <a:pt x="0" y="4471"/>
                  <a:pt x="0" y="9941"/>
                </a:cubicBezTo>
                <a:cubicBezTo>
                  <a:pt x="0" y="15412"/>
                  <a:pt x="4470" y="19848"/>
                  <a:pt x="9941" y="19848"/>
                </a:cubicBezTo>
                <a:lnTo>
                  <a:pt x="10174" y="19848"/>
                </a:lnTo>
                <a:cubicBezTo>
                  <a:pt x="15511" y="19782"/>
                  <a:pt x="19848" y="15345"/>
                  <a:pt x="19848" y="9941"/>
                </a:cubicBezTo>
                <a:cubicBezTo>
                  <a:pt x="19848" y="4504"/>
                  <a:pt x="15511" y="134"/>
                  <a:pt x="10141" y="1"/>
                </a:cubicBezTo>
                <a:close/>
              </a:path>
            </a:pathLst>
          </a:custGeom>
          <a:solidFill>
            <a:srgbClr val="92F7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Рисунок 3" descr="Изображение выглядит как текст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37EA391B-4EA0-3179-5516-6946211D1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3638" y="1905696"/>
            <a:ext cx="3596968" cy="24484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черный, черно-белый, темнота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9E19DB33-1033-B1A3-856A-8AD5954E9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5727" y="-201529"/>
            <a:ext cx="9336507" cy="5423235"/>
          </a:xfrm>
          <a:prstGeom prst="rect">
            <a:avLst/>
          </a:prstGeom>
        </p:spPr>
      </p:pic>
      <p:sp>
        <p:nvSpPr>
          <p:cNvPr id="1639" name="Google Shape;1639;p40"/>
          <p:cNvSpPr txBox="1">
            <a:spLocks noGrp="1"/>
          </p:cNvSpPr>
          <p:nvPr>
            <p:ph type="title"/>
          </p:nvPr>
        </p:nvSpPr>
        <p:spPr>
          <a:xfrm>
            <a:off x="824616" y="163113"/>
            <a:ext cx="7212090" cy="15928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err="1">
                <a:latin typeface="Modern Love (полужирный)"/>
              </a:rPr>
              <a:t>Для</a:t>
            </a:r>
            <a:r>
              <a:rPr lang="en" dirty="0">
                <a:latin typeface="Modern Love (полужирный)"/>
              </a:rPr>
              <a:t> </a:t>
            </a:r>
            <a:r>
              <a:rPr lang="en" dirty="0" err="1">
                <a:latin typeface="Modern Love (полужирный)"/>
              </a:rPr>
              <a:t>работы</a:t>
            </a:r>
            <a:r>
              <a:rPr lang="en" dirty="0">
                <a:latin typeface="Modern Love (полужирный)"/>
              </a:rPr>
              <a:t> в </a:t>
            </a:r>
            <a:r>
              <a:rPr lang="en" dirty="0" err="1">
                <a:latin typeface="Modern Love (полужирный)"/>
              </a:rPr>
              <a:t>команде</a:t>
            </a:r>
            <a:r>
              <a:rPr lang="en" dirty="0">
                <a:latin typeface="Modern Love (полужирный)"/>
              </a:rPr>
              <a:t> </a:t>
            </a:r>
            <a:r>
              <a:rPr lang="en" dirty="0" err="1">
                <a:latin typeface="Modern Love (полужирный)"/>
              </a:rPr>
              <a:t>использовался</a:t>
            </a:r>
            <a:r>
              <a:rPr lang="en" dirty="0">
                <a:latin typeface="Modern Love (полужирный)"/>
              </a:rPr>
              <a:t> </a:t>
            </a:r>
            <a:r>
              <a:rPr lang="en" b="0" dirty="0" err="1">
                <a:latin typeface="Modern Love (полужирный)"/>
              </a:rPr>
              <a:t>github</a:t>
            </a:r>
            <a:endParaRPr lang="en" dirty="0" err="1"/>
          </a:p>
        </p:txBody>
      </p:sp>
      <p:grpSp>
        <p:nvGrpSpPr>
          <p:cNvPr id="1752" name="Google Shape;1752;p40"/>
          <p:cNvGrpSpPr/>
          <p:nvPr/>
        </p:nvGrpSpPr>
        <p:grpSpPr>
          <a:xfrm>
            <a:off x="330310" y="4274529"/>
            <a:ext cx="518269" cy="328105"/>
            <a:chOff x="783960" y="4261704"/>
            <a:chExt cx="518269" cy="328105"/>
          </a:xfrm>
        </p:grpSpPr>
        <p:sp>
          <p:nvSpPr>
            <p:cNvPr id="1753" name="Google Shape;1753;p40"/>
            <p:cNvSpPr/>
            <p:nvPr/>
          </p:nvSpPr>
          <p:spPr>
            <a:xfrm>
              <a:off x="1072397" y="4333585"/>
              <a:ext cx="69145" cy="69145"/>
            </a:xfrm>
            <a:custGeom>
              <a:avLst/>
              <a:gdLst/>
              <a:ahLst/>
              <a:cxnLst/>
              <a:rect l="l" t="t" r="r" b="b"/>
              <a:pathLst>
                <a:path w="2503" h="2503" extrusionOk="0">
                  <a:moveTo>
                    <a:pt x="1234" y="1"/>
                  </a:moveTo>
                  <a:cubicBezTo>
                    <a:pt x="534" y="1"/>
                    <a:pt x="0" y="535"/>
                    <a:pt x="0" y="1268"/>
                  </a:cubicBezTo>
                  <a:cubicBezTo>
                    <a:pt x="0" y="1969"/>
                    <a:pt x="534" y="2503"/>
                    <a:pt x="1234" y="2503"/>
                  </a:cubicBezTo>
                  <a:cubicBezTo>
                    <a:pt x="1968" y="2503"/>
                    <a:pt x="2502" y="1969"/>
                    <a:pt x="2502" y="1268"/>
                  </a:cubicBezTo>
                  <a:cubicBezTo>
                    <a:pt x="2502" y="601"/>
                    <a:pt x="1902" y="1"/>
                    <a:pt x="1234" y="1"/>
                  </a:cubicBezTo>
                  <a:close/>
                </a:path>
              </a:pathLst>
            </a:custGeom>
            <a:solidFill>
              <a:srgbClr val="B6F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4" name="Google Shape;1754;p40"/>
            <p:cNvGrpSpPr/>
            <p:nvPr/>
          </p:nvGrpSpPr>
          <p:grpSpPr>
            <a:xfrm>
              <a:off x="783960" y="4261704"/>
              <a:ext cx="518269" cy="328105"/>
              <a:chOff x="783960" y="4261704"/>
              <a:chExt cx="518269" cy="328105"/>
            </a:xfrm>
          </p:grpSpPr>
          <p:sp>
            <p:nvSpPr>
              <p:cNvPr id="1755" name="Google Shape;1755;p40"/>
              <p:cNvSpPr/>
              <p:nvPr/>
            </p:nvSpPr>
            <p:spPr>
              <a:xfrm>
                <a:off x="1216509" y="4325297"/>
                <a:ext cx="85720" cy="85720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3103" extrusionOk="0">
                    <a:moveTo>
                      <a:pt x="1534" y="601"/>
                    </a:moveTo>
                    <a:cubicBezTo>
                      <a:pt x="2035" y="601"/>
                      <a:pt x="2502" y="1001"/>
                      <a:pt x="2502" y="1568"/>
                    </a:cubicBezTo>
                    <a:cubicBezTo>
                      <a:pt x="2502" y="2102"/>
                      <a:pt x="2102" y="2502"/>
                      <a:pt x="1534" y="2502"/>
                    </a:cubicBezTo>
                    <a:cubicBezTo>
                      <a:pt x="1001" y="2502"/>
                      <a:pt x="600" y="2102"/>
                      <a:pt x="600" y="1568"/>
                    </a:cubicBezTo>
                    <a:cubicBezTo>
                      <a:pt x="600" y="1001"/>
                      <a:pt x="1001" y="601"/>
                      <a:pt x="1534" y="601"/>
                    </a:cubicBezTo>
                    <a:close/>
                    <a:moveTo>
                      <a:pt x="1534" y="1"/>
                    </a:moveTo>
                    <a:cubicBezTo>
                      <a:pt x="701" y="1"/>
                      <a:pt x="0" y="734"/>
                      <a:pt x="0" y="1568"/>
                    </a:cubicBezTo>
                    <a:cubicBezTo>
                      <a:pt x="0" y="2402"/>
                      <a:pt x="701" y="3103"/>
                      <a:pt x="1534" y="3103"/>
                    </a:cubicBezTo>
                    <a:cubicBezTo>
                      <a:pt x="2368" y="3103"/>
                      <a:pt x="3036" y="2436"/>
                      <a:pt x="3102" y="1568"/>
                    </a:cubicBezTo>
                    <a:cubicBezTo>
                      <a:pt x="3102" y="734"/>
                      <a:pt x="2368" y="1"/>
                      <a:pt x="1534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40"/>
              <p:cNvSpPr/>
              <p:nvPr/>
            </p:nvSpPr>
            <p:spPr>
              <a:xfrm>
                <a:off x="1057995" y="4504061"/>
                <a:ext cx="84809" cy="85748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3104" extrusionOk="0">
                    <a:moveTo>
                      <a:pt x="1535" y="601"/>
                    </a:moveTo>
                    <a:cubicBezTo>
                      <a:pt x="2069" y="601"/>
                      <a:pt x="2536" y="1035"/>
                      <a:pt x="2502" y="1535"/>
                    </a:cubicBezTo>
                    <a:cubicBezTo>
                      <a:pt x="2502" y="2069"/>
                      <a:pt x="2069" y="2503"/>
                      <a:pt x="1535" y="2503"/>
                    </a:cubicBezTo>
                    <a:cubicBezTo>
                      <a:pt x="1001" y="2503"/>
                      <a:pt x="568" y="2069"/>
                      <a:pt x="568" y="1535"/>
                    </a:cubicBezTo>
                    <a:cubicBezTo>
                      <a:pt x="568" y="1002"/>
                      <a:pt x="1001" y="601"/>
                      <a:pt x="1535" y="601"/>
                    </a:cubicBezTo>
                    <a:close/>
                    <a:moveTo>
                      <a:pt x="1535" y="1"/>
                    </a:moveTo>
                    <a:cubicBezTo>
                      <a:pt x="701" y="1"/>
                      <a:pt x="1" y="701"/>
                      <a:pt x="1" y="1535"/>
                    </a:cubicBezTo>
                    <a:cubicBezTo>
                      <a:pt x="1" y="2369"/>
                      <a:pt x="701" y="3103"/>
                      <a:pt x="1535" y="3103"/>
                    </a:cubicBezTo>
                    <a:cubicBezTo>
                      <a:pt x="2402" y="3103"/>
                      <a:pt x="3069" y="2369"/>
                      <a:pt x="3069" y="1535"/>
                    </a:cubicBezTo>
                    <a:cubicBezTo>
                      <a:pt x="3069" y="701"/>
                      <a:pt x="2369" y="1"/>
                      <a:pt x="1535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40"/>
              <p:cNvSpPr/>
              <p:nvPr/>
            </p:nvSpPr>
            <p:spPr>
              <a:xfrm>
                <a:off x="883495" y="4261704"/>
                <a:ext cx="15691" cy="213818"/>
              </a:xfrm>
              <a:custGeom>
                <a:avLst/>
                <a:gdLst/>
                <a:ahLst/>
                <a:cxnLst/>
                <a:rect l="l" t="t" r="r" b="b"/>
                <a:pathLst>
                  <a:path w="568" h="7740" extrusionOk="0">
                    <a:moveTo>
                      <a:pt x="300" y="1"/>
                    </a:moveTo>
                    <a:cubicBezTo>
                      <a:pt x="133" y="1"/>
                      <a:pt x="0" y="134"/>
                      <a:pt x="0" y="301"/>
                    </a:cubicBezTo>
                    <a:lnTo>
                      <a:pt x="0" y="7440"/>
                    </a:lnTo>
                    <a:cubicBezTo>
                      <a:pt x="0" y="7606"/>
                      <a:pt x="133" y="7740"/>
                      <a:pt x="300" y="7740"/>
                    </a:cubicBezTo>
                    <a:cubicBezTo>
                      <a:pt x="400" y="7740"/>
                      <a:pt x="534" y="7606"/>
                      <a:pt x="567" y="7440"/>
                    </a:cubicBezTo>
                    <a:lnTo>
                      <a:pt x="567" y="301"/>
                    </a:lnTo>
                    <a:cubicBezTo>
                      <a:pt x="567" y="134"/>
                      <a:pt x="467" y="1"/>
                      <a:pt x="300" y="1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40"/>
              <p:cNvSpPr/>
              <p:nvPr/>
            </p:nvSpPr>
            <p:spPr>
              <a:xfrm>
                <a:off x="783960" y="4360326"/>
                <a:ext cx="213818" cy="15691"/>
              </a:xfrm>
              <a:custGeom>
                <a:avLst/>
                <a:gdLst/>
                <a:ahLst/>
                <a:cxnLst/>
                <a:rect l="l" t="t" r="r" b="b"/>
                <a:pathLst>
                  <a:path w="7740" h="568" extrusionOk="0">
                    <a:moveTo>
                      <a:pt x="301" y="0"/>
                    </a:moveTo>
                    <a:cubicBezTo>
                      <a:pt x="134" y="0"/>
                      <a:pt x="0" y="134"/>
                      <a:pt x="0" y="300"/>
                    </a:cubicBezTo>
                    <a:cubicBezTo>
                      <a:pt x="0" y="467"/>
                      <a:pt x="134" y="567"/>
                      <a:pt x="301" y="567"/>
                    </a:cubicBezTo>
                    <a:lnTo>
                      <a:pt x="7439" y="567"/>
                    </a:lnTo>
                    <a:cubicBezTo>
                      <a:pt x="7606" y="567"/>
                      <a:pt x="7739" y="467"/>
                      <a:pt x="7739" y="300"/>
                    </a:cubicBezTo>
                    <a:cubicBezTo>
                      <a:pt x="7739" y="100"/>
                      <a:pt x="7606" y="0"/>
                      <a:pt x="7439" y="0"/>
                    </a:cubicBezTo>
                    <a:close/>
                  </a:path>
                </a:pathLst>
              </a:custGeom>
              <a:solidFill>
                <a:srgbClr val="B6F2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9" name="Рисунок 8" descr="Изображение выглядит как текст, снимок экрана, число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C277BF0D-8E64-725A-AD64-E48B1631C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5188" y="2200617"/>
            <a:ext cx="3693696" cy="18251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Google Shape;3731;p69" descr="Изображение выглядит как обувь, одежда, Танец, мультфильм&#10;&#10;Автоматически созданное описание">
            <a:extLst>
              <a:ext uri="{FF2B5EF4-FFF2-40B4-BE49-F238E27FC236}">
                <a16:creationId xmlns:a16="http://schemas.microsoft.com/office/drawing/2014/main" id="{7F4363AA-14A5-22EB-B974-3C8DDDC33D9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58534" y="1881461"/>
            <a:ext cx="3319789" cy="3055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искусство, черно-белый, Предметная фотография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9878E409-727E-9C88-BFFC-FE992BEB5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4538" y="-25635"/>
            <a:ext cx="9294396" cy="5294031"/>
          </a:xfrm>
          <a:prstGeom prst="rect">
            <a:avLst/>
          </a:prstGeom>
        </p:spPr>
      </p:pic>
      <p:sp>
        <p:nvSpPr>
          <p:cNvPr id="1814" name="Google Shape;1814;p43"/>
          <p:cNvSpPr txBox="1">
            <a:spLocks noGrp="1"/>
          </p:cNvSpPr>
          <p:nvPr>
            <p:ph type="title"/>
          </p:nvPr>
        </p:nvSpPr>
        <p:spPr>
          <a:xfrm>
            <a:off x="208887" y="-100637"/>
            <a:ext cx="8405385" cy="24383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dirty="0" err="1">
                <a:latin typeface="Modern Love (полужирный)"/>
              </a:rPr>
              <a:t>Чтобы</a:t>
            </a:r>
            <a:r>
              <a:rPr lang="en" dirty="0">
                <a:latin typeface="Modern Love (полужирный)"/>
              </a:rPr>
              <a:t> </a:t>
            </a:r>
            <a:r>
              <a:rPr lang="en" dirty="0" err="1">
                <a:latin typeface="Modern Love (полужирный)"/>
              </a:rPr>
              <a:t>программа</a:t>
            </a:r>
            <a:r>
              <a:rPr lang="en" dirty="0">
                <a:latin typeface="Modern Love (полужирный)"/>
              </a:rPr>
              <a:t> </a:t>
            </a:r>
            <a:r>
              <a:rPr lang="en" dirty="0" err="1">
                <a:latin typeface="Modern Love (полужирный)"/>
              </a:rPr>
              <a:t>работала</a:t>
            </a:r>
          </a:p>
          <a:p>
            <a:pPr algn="ctr"/>
            <a:r>
              <a:rPr lang="en" dirty="0" err="1">
                <a:latin typeface="Modern Love (полужирный)"/>
              </a:rPr>
              <a:t>на</a:t>
            </a:r>
            <a:r>
              <a:rPr lang="en" dirty="0">
                <a:latin typeface="Modern Love (полужирный)"/>
              </a:rPr>
              <a:t> </a:t>
            </a:r>
            <a:r>
              <a:rPr lang="en" dirty="0" err="1">
                <a:latin typeface="Modern Love (полужирный)"/>
              </a:rPr>
              <a:t>большинстве</a:t>
            </a:r>
            <a:r>
              <a:rPr lang="en" dirty="0">
                <a:latin typeface="Modern Love (полужирный)"/>
              </a:rPr>
              <a:t> </a:t>
            </a:r>
            <a:r>
              <a:rPr lang="en" dirty="0" err="1">
                <a:latin typeface="Modern Love (полужирный)"/>
              </a:rPr>
              <a:t>устройств</a:t>
            </a:r>
          </a:p>
          <a:p>
            <a:pPr algn="ctr"/>
            <a:r>
              <a:rPr lang="en" err="1">
                <a:latin typeface="Modern Love (полужирный)"/>
              </a:rPr>
              <a:t>используется</a:t>
            </a:r>
            <a:r>
              <a:rPr lang="en" dirty="0">
                <a:latin typeface="Modern Love (полужирный)"/>
              </a:rPr>
              <a:t> </a:t>
            </a:r>
            <a:r>
              <a:rPr lang="en" err="1">
                <a:latin typeface="Modern Love (полужирный)"/>
              </a:rPr>
              <a:t>библиотека</a:t>
            </a:r>
            <a:endParaRPr lang="en">
              <a:latin typeface="Modern Love (полужирный)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>
                <a:latin typeface="Modern Love (полужирный)"/>
              </a:rPr>
              <a:t>PyInstaller</a:t>
            </a:r>
            <a:endParaRPr lang="en">
              <a:latin typeface="Modern Love (полужирный)"/>
            </a:endParaRPr>
          </a:p>
        </p:txBody>
      </p:sp>
      <p:grpSp>
        <p:nvGrpSpPr>
          <p:cNvPr id="1860" name="Google Shape;2904;p62">
            <a:extLst>
              <a:ext uri="{FF2B5EF4-FFF2-40B4-BE49-F238E27FC236}">
                <a16:creationId xmlns:a16="http://schemas.microsoft.com/office/drawing/2014/main" id="{30461484-6719-CE03-46F4-71613EC496AD}"/>
              </a:ext>
            </a:extLst>
          </p:cNvPr>
          <p:cNvGrpSpPr/>
          <p:nvPr/>
        </p:nvGrpSpPr>
        <p:grpSpPr>
          <a:xfrm flipH="1">
            <a:off x="305684" y="1364421"/>
            <a:ext cx="3089878" cy="3781163"/>
            <a:chOff x="5284522" y="991441"/>
            <a:chExt cx="3846325" cy="4130080"/>
          </a:xfrm>
        </p:grpSpPr>
        <p:grpSp>
          <p:nvGrpSpPr>
            <p:cNvPr id="9" name="Google Shape;2905;p62">
              <a:extLst>
                <a:ext uri="{FF2B5EF4-FFF2-40B4-BE49-F238E27FC236}">
                  <a16:creationId xmlns:a16="http://schemas.microsoft.com/office/drawing/2014/main" id="{2E09D018-3E52-A708-335D-639569B2294C}"/>
                </a:ext>
              </a:extLst>
            </p:cNvPr>
            <p:cNvGrpSpPr/>
            <p:nvPr/>
          </p:nvGrpSpPr>
          <p:grpSpPr>
            <a:xfrm>
              <a:off x="5290060" y="4283843"/>
              <a:ext cx="3840787" cy="837678"/>
              <a:chOff x="5290060" y="4283843"/>
              <a:chExt cx="3840787" cy="837678"/>
            </a:xfrm>
          </p:grpSpPr>
          <p:sp>
            <p:nvSpPr>
              <p:cNvPr id="1857" name="Google Shape;2906;p62">
                <a:extLst>
                  <a:ext uri="{FF2B5EF4-FFF2-40B4-BE49-F238E27FC236}">
                    <a16:creationId xmlns:a16="http://schemas.microsoft.com/office/drawing/2014/main" id="{D3595715-5A48-AED6-775D-26B4981B8631}"/>
                  </a:ext>
                </a:extLst>
              </p:cNvPr>
              <p:cNvSpPr/>
              <p:nvPr/>
            </p:nvSpPr>
            <p:spPr>
              <a:xfrm>
                <a:off x="5290060" y="4839525"/>
                <a:ext cx="3840787" cy="281996"/>
              </a:xfrm>
              <a:custGeom>
                <a:avLst/>
                <a:gdLst/>
                <a:ahLst/>
                <a:cxnLst/>
                <a:rect l="l" t="t" r="r" b="b"/>
                <a:pathLst>
                  <a:path w="139033" h="10208" extrusionOk="0">
                    <a:moveTo>
                      <a:pt x="0" y="0"/>
                    </a:moveTo>
                    <a:lnTo>
                      <a:pt x="0" y="10207"/>
                    </a:lnTo>
                    <a:lnTo>
                      <a:pt x="139033" y="10207"/>
                    </a:lnTo>
                    <a:lnTo>
                      <a:pt x="139033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2907;p62">
                <a:extLst>
                  <a:ext uri="{FF2B5EF4-FFF2-40B4-BE49-F238E27FC236}">
                    <a16:creationId xmlns:a16="http://schemas.microsoft.com/office/drawing/2014/main" id="{15390DA5-4212-8218-F434-459BA137B8EC}"/>
                  </a:ext>
                </a:extLst>
              </p:cNvPr>
              <p:cNvSpPr/>
              <p:nvPr/>
            </p:nvSpPr>
            <p:spPr>
              <a:xfrm>
                <a:off x="5290060" y="4670873"/>
                <a:ext cx="3840787" cy="168678"/>
              </a:xfrm>
              <a:custGeom>
                <a:avLst/>
                <a:gdLst/>
                <a:ahLst/>
                <a:cxnLst/>
                <a:rect l="l" t="t" r="r" b="b"/>
                <a:pathLst>
                  <a:path w="139033" h="6106" extrusionOk="0">
                    <a:moveTo>
                      <a:pt x="6071" y="1"/>
                    </a:moveTo>
                    <a:cubicBezTo>
                      <a:pt x="2702" y="1"/>
                      <a:pt x="0" y="2769"/>
                      <a:pt x="0" y="6105"/>
                    </a:cubicBezTo>
                    <a:lnTo>
                      <a:pt x="139033" y="6105"/>
                    </a:lnTo>
                    <a:cubicBezTo>
                      <a:pt x="139033" y="2769"/>
                      <a:pt x="136298" y="34"/>
                      <a:pt x="1329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2908;p62">
                <a:extLst>
                  <a:ext uri="{FF2B5EF4-FFF2-40B4-BE49-F238E27FC236}">
                    <a16:creationId xmlns:a16="http://schemas.microsoft.com/office/drawing/2014/main" id="{059A2B3C-0A09-1E88-F2D8-BE5B3D32E134}"/>
                  </a:ext>
                </a:extLst>
              </p:cNvPr>
              <p:cNvSpPr/>
              <p:nvPr/>
            </p:nvSpPr>
            <p:spPr>
              <a:xfrm>
                <a:off x="6700889" y="4283843"/>
                <a:ext cx="1159255" cy="387054"/>
              </a:xfrm>
              <a:custGeom>
                <a:avLst/>
                <a:gdLst/>
                <a:ahLst/>
                <a:cxnLst/>
                <a:rect l="l" t="t" r="r" b="b"/>
                <a:pathLst>
                  <a:path w="41964" h="14011" extrusionOk="0">
                    <a:moveTo>
                      <a:pt x="8073" y="1"/>
                    </a:moveTo>
                    <a:lnTo>
                      <a:pt x="0" y="14011"/>
                    </a:lnTo>
                    <a:lnTo>
                      <a:pt x="41897" y="14011"/>
                    </a:lnTo>
                    <a:cubicBezTo>
                      <a:pt x="41897" y="14011"/>
                      <a:pt x="41963" y="6672"/>
                      <a:pt x="364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2909;p62">
              <a:extLst>
                <a:ext uri="{FF2B5EF4-FFF2-40B4-BE49-F238E27FC236}">
                  <a16:creationId xmlns:a16="http://schemas.microsoft.com/office/drawing/2014/main" id="{998EC6BA-FC9E-F80D-C046-DBE91D5698C5}"/>
                </a:ext>
              </a:extLst>
            </p:cNvPr>
            <p:cNvGrpSpPr/>
            <p:nvPr/>
          </p:nvGrpSpPr>
          <p:grpSpPr>
            <a:xfrm flipH="1">
              <a:off x="5284522" y="991441"/>
              <a:ext cx="3622375" cy="3606310"/>
              <a:chOff x="933600" y="1438909"/>
              <a:chExt cx="2442600" cy="2431766"/>
            </a:xfrm>
          </p:grpSpPr>
          <p:sp>
            <p:nvSpPr>
              <p:cNvPr id="11" name="Google Shape;2910;p62">
                <a:extLst>
                  <a:ext uri="{FF2B5EF4-FFF2-40B4-BE49-F238E27FC236}">
                    <a16:creationId xmlns:a16="http://schemas.microsoft.com/office/drawing/2014/main" id="{C719AA43-4B08-7DFF-A781-AF54DBCD3936}"/>
                  </a:ext>
                </a:extLst>
              </p:cNvPr>
              <p:cNvSpPr/>
              <p:nvPr/>
            </p:nvSpPr>
            <p:spPr>
              <a:xfrm>
                <a:off x="1468100" y="2159075"/>
                <a:ext cx="494125" cy="790200"/>
              </a:xfrm>
              <a:custGeom>
                <a:avLst/>
                <a:gdLst/>
                <a:ahLst/>
                <a:cxnLst/>
                <a:rect l="l" t="t" r="r" b="b"/>
                <a:pathLst>
                  <a:path w="19765" h="31608" extrusionOk="0">
                    <a:moveTo>
                      <a:pt x="8063" y="0"/>
                    </a:moveTo>
                    <a:cubicBezTo>
                      <a:pt x="6741" y="0"/>
                      <a:pt x="5416" y="295"/>
                      <a:pt x="4210" y="898"/>
                    </a:cubicBezTo>
                    <a:cubicBezTo>
                      <a:pt x="2984" y="1483"/>
                      <a:pt x="1924" y="2431"/>
                      <a:pt x="1367" y="3657"/>
                    </a:cubicBezTo>
                    <a:cubicBezTo>
                      <a:pt x="503" y="5608"/>
                      <a:pt x="1144" y="7866"/>
                      <a:pt x="1785" y="9901"/>
                    </a:cubicBezTo>
                    <a:cubicBezTo>
                      <a:pt x="2538" y="12326"/>
                      <a:pt x="3318" y="14724"/>
                      <a:pt x="4099" y="17177"/>
                    </a:cubicBezTo>
                    <a:cubicBezTo>
                      <a:pt x="4517" y="18487"/>
                      <a:pt x="4991" y="19853"/>
                      <a:pt x="5019" y="21246"/>
                    </a:cubicBezTo>
                    <a:cubicBezTo>
                      <a:pt x="5074" y="22640"/>
                      <a:pt x="4740" y="24090"/>
                      <a:pt x="3792" y="25149"/>
                    </a:cubicBezTo>
                    <a:cubicBezTo>
                      <a:pt x="3147" y="25832"/>
                      <a:pt x="2193" y="26256"/>
                      <a:pt x="1263" y="26256"/>
                    </a:cubicBezTo>
                    <a:cubicBezTo>
                      <a:pt x="825" y="26256"/>
                      <a:pt x="393" y="26162"/>
                      <a:pt x="1" y="25957"/>
                    </a:cubicBezTo>
                    <a:lnTo>
                      <a:pt x="1" y="25957"/>
                    </a:lnTo>
                    <a:cubicBezTo>
                      <a:pt x="2624" y="29387"/>
                      <a:pt x="6638" y="31608"/>
                      <a:pt x="10888" y="31608"/>
                    </a:cubicBezTo>
                    <a:cubicBezTo>
                      <a:pt x="11336" y="31608"/>
                      <a:pt x="11787" y="31583"/>
                      <a:pt x="12238" y="31532"/>
                    </a:cubicBezTo>
                    <a:cubicBezTo>
                      <a:pt x="13855" y="31365"/>
                      <a:pt x="15528" y="30836"/>
                      <a:pt x="16838" y="29776"/>
                    </a:cubicBezTo>
                    <a:cubicBezTo>
                      <a:pt x="18287" y="28578"/>
                      <a:pt x="19123" y="26710"/>
                      <a:pt x="19430" y="24842"/>
                    </a:cubicBezTo>
                    <a:cubicBezTo>
                      <a:pt x="19765" y="22947"/>
                      <a:pt x="19569" y="21051"/>
                      <a:pt x="19346" y="19128"/>
                    </a:cubicBezTo>
                    <a:cubicBezTo>
                      <a:pt x="18677" y="14584"/>
                      <a:pt x="17869" y="9650"/>
                      <a:pt x="16169" y="5441"/>
                    </a:cubicBezTo>
                    <a:cubicBezTo>
                      <a:pt x="15277" y="3211"/>
                      <a:pt x="13409" y="1399"/>
                      <a:pt x="11179" y="563"/>
                    </a:cubicBezTo>
                    <a:cubicBezTo>
                      <a:pt x="10185" y="190"/>
                      <a:pt x="9126" y="0"/>
                      <a:pt x="80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911;p62">
                <a:extLst>
                  <a:ext uri="{FF2B5EF4-FFF2-40B4-BE49-F238E27FC236}">
                    <a16:creationId xmlns:a16="http://schemas.microsoft.com/office/drawing/2014/main" id="{4D51675F-E39E-C71B-8B9C-2AE424FDBA66}"/>
                  </a:ext>
                </a:extLst>
              </p:cNvPr>
              <p:cNvSpPr/>
              <p:nvPr/>
            </p:nvSpPr>
            <p:spPr>
              <a:xfrm>
                <a:off x="1652775" y="2223775"/>
                <a:ext cx="307350" cy="725625"/>
              </a:xfrm>
              <a:custGeom>
                <a:avLst/>
                <a:gdLst/>
                <a:ahLst/>
                <a:cxnLst/>
                <a:rect l="l" t="t" r="r" b="b"/>
                <a:pathLst>
                  <a:path w="12294" h="29025" extrusionOk="0">
                    <a:moveTo>
                      <a:pt x="5951" y="1"/>
                    </a:moveTo>
                    <a:cubicBezTo>
                      <a:pt x="4200" y="1"/>
                      <a:pt x="2458" y="1025"/>
                      <a:pt x="1478" y="2519"/>
                    </a:cubicBezTo>
                    <a:cubicBezTo>
                      <a:pt x="168" y="4414"/>
                      <a:pt x="1" y="6867"/>
                      <a:pt x="503" y="9097"/>
                    </a:cubicBezTo>
                    <a:cubicBezTo>
                      <a:pt x="977" y="11327"/>
                      <a:pt x="2036" y="13390"/>
                      <a:pt x="3095" y="15425"/>
                    </a:cubicBezTo>
                    <a:cubicBezTo>
                      <a:pt x="4182" y="17432"/>
                      <a:pt x="5297" y="19523"/>
                      <a:pt x="5437" y="21836"/>
                    </a:cubicBezTo>
                    <a:cubicBezTo>
                      <a:pt x="5576" y="24261"/>
                      <a:pt x="4489" y="26742"/>
                      <a:pt x="2538" y="28303"/>
                    </a:cubicBezTo>
                    <a:cubicBezTo>
                      <a:pt x="2259" y="28526"/>
                      <a:pt x="1980" y="28721"/>
                      <a:pt x="1701" y="28917"/>
                    </a:cubicBezTo>
                    <a:cubicBezTo>
                      <a:pt x="2246" y="28990"/>
                      <a:pt x="2782" y="29025"/>
                      <a:pt x="3320" y="29025"/>
                    </a:cubicBezTo>
                    <a:cubicBezTo>
                      <a:pt x="3800" y="29025"/>
                      <a:pt x="4281" y="28997"/>
                      <a:pt x="4768" y="28944"/>
                    </a:cubicBezTo>
                    <a:cubicBezTo>
                      <a:pt x="6440" y="28777"/>
                      <a:pt x="8085" y="28275"/>
                      <a:pt x="9367" y="27188"/>
                    </a:cubicBezTo>
                    <a:cubicBezTo>
                      <a:pt x="10844" y="25990"/>
                      <a:pt x="11681" y="24122"/>
                      <a:pt x="11987" y="22254"/>
                    </a:cubicBezTo>
                    <a:cubicBezTo>
                      <a:pt x="12294" y="20359"/>
                      <a:pt x="12127" y="18408"/>
                      <a:pt x="11876" y="16540"/>
                    </a:cubicBezTo>
                    <a:cubicBezTo>
                      <a:pt x="11290" y="12024"/>
                      <a:pt x="10482" y="7090"/>
                      <a:pt x="8782" y="2881"/>
                    </a:cubicBezTo>
                    <a:cubicBezTo>
                      <a:pt x="8364" y="1850"/>
                      <a:pt x="7750" y="930"/>
                      <a:pt x="6970" y="121"/>
                    </a:cubicBezTo>
                    <a:cubicBezTo>
                      <a:pt x="6634" y="40"/>
                      <a:pt x="6292" y="1"/>
                      <a:pt x="59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912;p62">
                <a:extLst>
                  <a:ext uri="{FF2B5EF4-FFF2-40B4-BE49-F238E27FC236}">
                    <a16:creationId xmlns:a16="http://schemas.microsoft.com/office/drawing/2014/main" id="{668F3DB2-F000-0DEE-4E7C-8401923005DA}"/>
                  </a:ext>
                </a:extLst>
              </p:cNvPr>
              <p:cNvSpPr/>
              <p:nvPr/>
            </p:nvSpPr>
            <p:spPr>
              <a:xfrm>
                <a:off x="2344800" y="2393175"/>
                <a:ext cx="542200" cy="936425"/>
              </a:xfrm>
              <a:custGeom>
                <a:avLst/>
                <a:gdLst/>
                <a:ahLst/>
                <a:cxnLst/>
                <a:rect l="l" t="t" r="r" b="b"/>
                <a:pathLst>
                  <a:path w="21688" h="37457" extrusionOk="0">
                    <a:moveTo>
                      <a:pt x="14553" y="0"/>
                    </a:moveTo>
                    <a:cubicBezTo>
                      <a:pt x="14202" y="0"/>
                      <a:pt x="13874" y="183"/>
                      <a:pt x="13687" y="537"/>
                    </a:cubicBezTo>
                    <a:cubicBezTo>
                      <a:pt x="12433" y="2962"/>
                      <a:pt x="11652" y="5611"/>
                      <a:pt x="11485" y="8370"/>
                    </a:cubicBezTo>
                    <a:cubicBezTo>
                      <a:pt x="10899" y="7534"/>
                      <a:pt x="10481" y="6586"/>
                      <a:pt x="10258" y="5611"/>
                    </a:cubicBezTo>
                    <a:cubicBezTo>
                      <a:pt x="10124" y="5101"/>
                      <a:pt x="9681" y="4773"/>
                      <a:pt x="9177" y="4773"/>
                    </a:cubicBezTo>
                    <a:cubicBezTo>
                      <a:pt x="9156" y="4773"/>
                      <a:pt x="9136" y="4773"/>
                      <a:pt x="9115" y="4774"/>
                    </a:cubicBezTo>
                    <a:lnTo>
                      <a:pt x="9087" y="4774"/>
                    </a:lnTo>
                    <a:cubicBezTo>
                      <a:pt x="8530" y="4858"/>
                      <a:pt x="8084" y="5332"/>
                      <a:pt x="8112" y="5889"/>
                    </a:cubicBezTo>
                    <a:cubicBezTo>
                      <a:pt x="8223" y="8565"/>
                      <a:pt x="9283" y="11269"/>
                      <a:pt x="11150" y="13220"/>
                    </a:cubicBezTo>
                    <a:lnTo>
                      <a:pt x="7582" y="26656"/>
                    </a:lnTo>
                    <a:lnTo>
                      <a:pt x="5296" y="23144"/>
                    </a:lnTo>
                    <a:lnTo>
                      <a:pt x="0" y="29862"/>
                    </a:lnTo>
                    <a:lnTo>
                      <a:pt x="3652" y="34880"/>
                    </a:lnTo>
                    <a:cubicBezTo>
                      <a:pt x="4831" y="36507"/>
                      <a:pt x="6729" y="37456"/>
                      <a:pt x="8704" y="37456"/>
                    </a:cubicBezTo>
                    <a:cubicBezTo>
                      <a:pt x="9063" y="37456"/>
                      <a:pt x="9424" y="37425"/>
                      <a:pt x="9784" y="37360"/>
                    </a:cubicBezTo>
                    <a:cubicBezTo>
                      <a:pt x="12739" y="36831"/>
                      <a:pt x="14913" y="34350"/>
                      <a:pt x="14997" y="31367"/>
                    </a:cubicBezTo>
                    <a:lnTo>
                      <a:pt x="15555" y="14196"/>
                    </a:lnTo>
                    <a:cubicBezTo>
                      <a:pt x="17199" y="12970"/>
                      <a:pt x="18314" y="11046"/>
                      <a:pt x="18593" y="9039"/>
                    </a:cubicBezTo>
                    <a:cubicBezTo>
                      <a:pt x="19541" y="8064"/>
                      <a:pt x="20516" y="7116"/>
                      <a:pt x="21464" y="6140"/>
                    </a:cubicBezTo>
                    <a:cubicBezTo>
                      <a:pt x="21687" y="5889"/>
                      <a:pt x="21659" y="5471"/>
                      <a:pt x="21408" y="5220"/>
                    </a:cubicBezTo>
                    <a:cubicBezTo>
                      <a:pt x="21311" y="5123"/>
                      <a:pt x="21164" y="5074"/>
                      <a:pt x="21011" y="5074"/>
                    </a:cubicBezTo>
                    <a:cubicBezTo>
                      <a:pt x="20858" y="5074"/>
                      <a:pt x="20698" y="5123"/>
                      <a:pt x="20572" y="5220"/>
                    </a:cubicBezTo>
                    <a:cubicBezTo>
                      <a:pt x="19792" y="5973"/>
                      <a:pt x="18900" y="6726"/>
                      <a:pt x="18119" y="7422"/>
                    </a:cubicBezTo>
                    <a:cubicBezTo>
                      <a:pt x="18844" y="6307"/>
                      <a:pt x="19652" y="5192"/>
                      <a:pt x="20572" y="4217"/>
                    </a:cubicBezTo>
                    <a:cubicBezTo>
                      <a:pt x="20962" y="3826"/>
                      <a:pt x="20934" y="3241"/>
                      <a:pt x="20572" y="2907"/>
                    </a:cubicBezTo>
                    <a:cubicBezTo>
                      <a:pt x="20395" y="2715"/>
                      <a:pt x="20155" y="2616"/>
                      <a:pt x="19910" y="2616"/>
                    </a:cubicBezTo>
                    <a:cubicBezTo>
                      <a:pt x="19694" y="2616"/>
                      <a:pt x="19473" y="2694"/>
                      <a:pt x="19290" y="2851"/>
                    </a:cubicBezTo>
                    <a:cubicBezTo>
                      <a:pt x="18258" y="3826"/>
                      <a:pt x="17283" y="4914"/>
                      <a:pt x="16502" y="6140"/>
                    </a:cubicBezTo>
                    <a:cubicBezTo>
                      <a:pt x="17088" y="4719"/>
                      <a:pt x="17980" y="3353"/>
                      <a:pt x="18983" y="2126"/>
                    </a:cubicBezTo>
                    <a:cubicBezTo>
                      <a:pt x="19373" y="1680"/>
                      <a:pt x="19290" y="983"/>
                      <a:pt x="18844" y="621"/>
                    </a:cubicBezTo>
                    <a:cubicBezTo>
                      <a:pt x="18650" y="475"/>
                      <a:pt x="18419" y="404"/>
                      <a:pt x="18192" y="404"/>
                    </a:cubicBezTo>
                    <a:cubicBezTo>
                      <a:pt x="17898" y="404"/>
                      <a:pt x="17611" y="524"/>
                      <a:pt x="17422" y="760"/>
                    </a:cubicBezTo>
                    <a:cubicBezTo>
                      <a:pt x="16112" y="2293"/>
                      <a:pt x="15053" y="3966"/>
                      <a:pt x="14300" y="5834"/>
                    </a:cubicBezTo>
                    <a:cubicBezTo>
                      <a:pt x="14495" y="4300"/>
                      <a:pt x="14858" y="2767"/>
                      <a:pt x="15471" y="1318"/>
                    </a:cubicBezTo>
                    <a:cubicBezTo>
                      <a:pt x="15638" y="844"/>
                      <a:pt x="15415" y="286"/>
                      <a:pt x="14941" y="63"/>
                    </a:cubicBezTo>
                    <a:lnTo>
                      <a:pt x="14913" y="63"/>
                    </a:lnTo>
                    <a:cubicBezTo>
                      <a:pt x="14794" y="21"/>
                      <a:pt x="14672" y="0"/>
                      <a:pt x="14553" y="0"/>
                    </a:cubicBezTo>
                    <a:close/>
                  </a:path>
                </a:pathLst>
              </a:custGeom>
              <a:solidFill>
                <a:srgbClr val="EBA4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913;p62">
                <a:extLst>
                  <a:ext uri="{FF2B5EF4-FFF2-40B4-BE49-F238E27FC236}">
                    <a16:creationId xmlns:a16="http://schemas.microsoft.com/office/drawing/2014/main" id="{5F8674A7-9546-E89C-5DD6-E47251D880AC}"/>
                  </a:ext>
                </a:extLst>
              </p:cNvPr>
              <p:cNvSpPr/>
              <p:nvPr/>
            </p:nvSpPr>
            <p:spPr>
              <a:xfrm>
                <a:off x="2485550" y="3044925"/>
                <a:ext cx="50900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6580" extrusionOk="0">
                    <a:moveTo>
                      <a:pt x="1646" y="1"/>
                    </a:moveTo>
                    <a:cubicBezTo>
                      <a:pt x="531" y="1311"/>
                      <a:pt x="1" y="3095"/>
                      <a:pt x="252" y="4795"/>
                    </a:cubicBezTo>
                    <a:lnTo>
                      <a:pt x="447" y="6580"/>
                    </a:lnTo>
                    <a:lnTo>
                      <a:pt x="2036" y="586"/>
                    </a:lnTo>
                    <a:lnTo>
                      <a:pt x="1646" y="1"/>
                    </a:ln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914;p62">
                <a:extLst>
                  <a:ext uri="{FF2B5EF4-FFF2-40B4-BE49-F238E27FC236}">
                    <a16:creationId xmlns:a16="http://schemas.microsoft.com/office/drawing/2014/main" id="{80961ABA-03A9-56EB-B17D-742D423C4449}"/>
                  </a:ext>
                </a:extLst>
              </p:cNvPr>
              <p:cNvSpPr/>
              <p:nvPr/>
            </p:nvSpPr>
            <p:spPr>
              <a:xfrm>
                <a:off x="2631900" y="2598425"/>
                <a:ext cx="103325" cy="106450"/>
              </a:xfrm>
              <a:custGeom>
                <a:avLst/>
                <a:gdLst/>
                <a:ahLst/>
                <a:cxnLst/>
                <a:rect l="l" t="t" r="r" b="b"/>
                <a:pathLst>
                  <a:path w="4133" h="4258" extrusionOk="0">
                    <a:moveTo>
                      <a:pt x="628" y="1"/>
                    </a:moveTo>
                    <a:cubicBezTo>
                      <a:pt x="393" y="1"/>
                      <a:pt x="177" y="44"/>
                      <a:pt x="1" y="132"/>
                    </a:cubicBezTo>
                    <a:cubicBezTo>
                      <a:pt x="2593" y="634"/>
                      <a:pt x="2928" y="3477"/>
                      <a:pt x="2677" y="4258"/>
                    </a:cubicBezTo>
                    <a:cubicBezTo>
                      <a:pt x="4133" y="1537"/>
                      <a:pt x="2032" y="1"/>
                      <a:pt x="628" y="1"/>
                    </a:cubicBez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915;p62">
                <a:extLst>
                  <a:ext uri="{FF2B5EF4-FFF2-40B4-BE49-F238E27FC236}">
                    <a16:creationId xmlns:a16="http://schemas.microsoft.com/office/drawing/2014/main" id="{C368FA08-DFD7-F75F-EE8E-5D62B7B54054}"/>
                  </a:ext>
                </a:extLst>
              </p:cNvPr>
              <p:cNvSpPr/>
              <p:nvPr/>
            </p:nvSpPr>
            <p:spPr>
              <a:xfrm>
                <a:off x="2346175" y="2971775"/>
                <a:ext cx="132450" cy="255075"/>
              </a:xfrm>
              <a:custGeom>
                <a:avLst/>
                <a:gdLst/>
                <a:ahLst/>
                <a:cxnLst/>
                <a:rect l="l" t="t" r="r" b="b"/>
                <a:pathLst>
                  <a:path w="5298" h="10203" extrusionOk="0">
                    <a:moveTo>
                      <a:pt x="5297" y="0"/>
                    </a:moveTo>
                    <a:lnTo>
                      <a:pt x="1" y="6718"/>
                    </a:lnTo>
                    <a:lnTo>
                      <a:pt x="2538" y="10202"/>
                    </a:lnTo>
                    <a:lnTo>
                      <a:pt x="2342" y="9060"/>
                    </a:lnTo>
                    <a:cubicBezTo>
                      <a:pt x="2036" y="7415"/>
                      <a:pt x="2259" y="5742"/>
                      <a:pt x="3039" y="4293"/>
                    </a:cubicBezTo>
                    <a:lnTo>
                      <a:pt x="5297" y="0"/>
                    </a:ln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916;p62">
                <a:extLst>
                  <a:ext uri="{FF2B5EF4-FFF2-40B4-BE49-F238E27FC236}">
                    <a16:creationId xmlns:a16="http://schemas.microsoft.com/office/drawing/2014/main" id="{FD2005A2-901F-825E-8630-24E8FCA3CECE}"/>
                  </a:ext>
                </a:extLst>
              </p:cNvPr>
              <p:cNvSpPr/>
              <p:nvPr/>
            </p:nvSpPr>
            <p:spPr>
              <a:xfrm>
                <a:off x="1454175" y="2787275"/>
                <a:ext cx="1039075" cy="1083400"/>
              </a:xfrm>
              <a:custGeom>
                <a:avLst/>
                <a:gdLst/>
                <a:ahLst/>
                <a:cxnLst/>
                <a:rect l="l" t="t" r="r" b="b"/>
                <a:pathLst>
                  <a:path w="41563" h="43336" extrusionOk="0">
                    <a:moveTo>
                      <a:pt x="32246" y="0"/>
                    </a:moveTo>
                    <a:cubicBezTo>
                      <a:pt x="31399" y="0"/>
                      <a:pt x="30545" y="135"/>
                      <a:pt x="29716" y="411"/>
                    </a:cubicBezTo>
                    <a:cubicBezTo>
                      <a:pt x="30022" y="2362"/>
                      <a:pt x="29381" y="4425"/>
                      <a:pt x="28071" y="5903"/>
                    </a:cubicBezTo>
                    <a:cubicBezTo>
                      <a:pt x="26510" y="7715"/>
                      <a:pt x="24113" y="8662"/>
                      <a:pt x="21743" y="8774"/>
                    </a:cubicBezTo>
                    <a:cubicBezTo>
                      <a:pt x="21605" y="8779"/>
                      <a:pt x="21466" y="8782"/>
                      <a:pt x="21327" y="8782"/>
                    </a:cubicBezTo>
                    <a:cubicBezTo>
                      <a:pt x="20031" y="8782"/>
                      <a:pt x="18692" y="8542"/>
                      <a:pt x="17534" y="7938"/>
                    </a:cubicBezTo>
                    <a:cubicBezTo>
                      <a:pt x="16196" y="7269"/>
                      <a:pt x="15081" y="6237"/>
                      <a:pt x="14496" y="4899"/>
                    </a:cubicBezTo>
                    <a:cubicBezTo>
                      <a:pt x="14050" y="3868"/>
                      <a:pt x="13910" y="2697"/>
                      <a:pt x="13910" y="1554"/>
                    </a:cubicBezTo>
                    <a:lnTo>
                      <a:pt x="10621" y="1275"/>
                    </a:lnTo>
                    <a:cubicBezTo>
                      <a:pt x="10438" y="1261"/>
                      <a:pt x="10256" y="1254"/>
                      <a:pt x="10074" y="1254"/>
                    </a:cubicBezTo>
                    <a:cubicBezTo>
                      <a:pt x="7740" y="1254"/>
                      <a:pt x="5561" y="2408"/>
                      <a:pt x="4293" y="4425"/>
                    </a:cubicBezTo>
                    <a:lnTo>
                      <a:pt x="0" y="11032"/>
                    </a:lnTo>
                    <a:lnTo>
                      <a:pt x="6997" y="15324"/>
                    </a:lnTo>
                    <a:lnTo>
                      <a:pt x="9506" y="18419"/>
                    </a:lnTo>
                    <a:lnTo>
                      <a:pt x="10509" y="20481"/>
                    </a:lnTo>
                    <a:cubicBezTo>
                      <a:pt x="13018" y="25555"/>
                      <a:pt x="13074" y="31548"/>
                      <a:pt x="10482" y="36621"/>
                    </a:cubicBezTo>
                    <a:cubicBezTo>
                      <a:pt x="10175" y="37207"/>
                      <a:pt x="9367" y="38656"/>
                      <a:pt x="9032" y="39214"/>
                    </a:cubicBezTo>
                    <a:cubicBezTo>
                      <a:pt x="11429" y="41639"/>
                      <a:pt x="18315" y="41555"/>
                      <a:pt x="20099" y="42336"/>
                    </a:cubicBezTo>
                    <a:cubicBezTo>
                      <a:pt x="21707" y="43017"/>
                      <a:pt x="23480" y="43335"/>
                      <a:pt x="25281" y="43335"/>
                    </a:cubicBezTo>
                    <a:cubicBezTo>
                      <a:pt x="28786" y="43335"/>
                      <a:pt x="32398" y="42130"/>
                      <a:pt x="35123" y="40050"/>
                    </a:cubicBezTo>
                    <a:cubicBezTo>
                      <a:pt x="35123" y="40050"/>
                      <a:pt x="36294" y="31910"/>
                      <a:pt x="36127" y="23659"/>
                    </a:cubicBezTo>
                    <a:cubicBezTo>
                      <a:pt x="36127" y="22711"/>
                      <a:pt x="36434" y="21792"/>
                      <a:pt x="36991" y="21039"/>
                    </a:cubicBezTo>
                    <a:cubicBezTo>
                      <a:pt x="38468" y="19116"/>
                      <a:pt x="38719" y="16495"/>
                      <a:pt x="37604" y="14377"/>
                    </a:cubicBezTo>
                    <a:lnTo>
                      <a:pt x="36712" y="12676"/>
                    </a:lnTo>
                    <a:lnTo>
                      <a:pt x="41563" y="6516"/>
                    </a:lnTo>
                    <a:lnTo>
                      <a:pt x="38162" y="2669"/>
                    </a:lnTo>
                    <a:cubicBezTo>
                      <a:pt x="36647" y="932"/>
                      <a:pt x="34474" y="0"/>
                      <a:pt x="32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17;p62">
                <a:extLst>
                  <a:ext uri="{FF2B5EF4-FFF2-40B4-BE49-F238E27FC236}">
                    <a16:creationId xmlns:a16="http://schemas.microsoft.com/office/drawing/2014/main" id="{571B4531-BB77-377A-882C-380BB0978FCE}"/>
                  </a:ext>
                </a:extLst>
              </p:cNvPr>
              <p:cNvSpPr/>
              <p:nvPr/>
            </p:nvSpPr>
            <p:spPr>
              <a:xfrm>
                <a:off x="1886950" y="3291800"/>
                <a:ext cx="416750" cy="74425"/>
              </a:xfrm>
              <a:custGeom>
                <a:avLst/>
                <a:gdLst/>
                <a:ahLst/>
                <a:cxnLst/>
                <a:rect l="l" t="t" r="r" b="b"/>
                <a:pathLst>
                  <a:path w="16670" h="2977" extrusionOk="0">
                    <a:moveTo>
                      <a:pt x="8434" y="1"/>
                    </a:moveTo>
                    <a:cubicBezTo>
                      <a:pt x="7973" y="1"/>
                      <a:pt x="7523" y="88"/>
                      <a:pt x="7108" y="300"/>
                    </a:cubicBezTo>
                    <a:cubicBezTo>
                      <a:pt x="6328" y="719"/>
                      <a:pt x="5826" y="1583"/>
                      <a:pt x="4962" y="1861"/>
                    </a:cubicBezTo>
                    <a:cubicBezTo>
                      <a:pt x="4693" y="1957"/>
                      <a:pt x="4415" y="1991"/>
                      <a:pt x="4131" y="1991"/>
                    </a:cubicBezTo>
                    <a:cubicBezTo>
                      <a:pt x="3590" y="1991"/>
                      <a:pt x="3029" y="1870"/>
                      <a:pt x="2481" y="1834"/>
                    </a:cubicBezTo>
                    <a:cubicBezTo>
                      <a:pt x="2455" y="1833"/>
                      <a:pt x="2428" y="1832"/>
                      <a:pt x="2401" y="1832"/>
                    </a:cubicBezTo>
                    <a:cubicBezTo>
                      <a:pt x="1558" y="1832"/>
                      <a:pt x="243" y="2247"/>
                      <a:pt x="0" y="2976"/>
                    </a:cubicBezTo>
                    <a:cubicBezTo>
                      <a:pt x="3036" y="2593"/>
                      <a:pt x="6097" y="2404"/>
                      <a:pt x="9161" y="2404"/>
                    </a:cubicBezTo>
                    <a:cubicBezTo>
                      <a:pt x="11666" y="2404"/>
                      <a:pt x="14174" y="2530"/>
                      <a:pt x="16669" y="2781"/>
                    </a:cubicBezTo>
                    <a:cubicBezTo>
                      <a:pt x="16419" y="2363"/>
                      <a:pt x="15973" y="2029"/>
                      <a:pt x="15471" y="1973"/>
                    </a:cubicBezTo>
                    <a:cubicBezTo>
                      <a:pt x="14997" y="1889"/>
                      <a:pt x="14551" y="1945"/>
                      <a:pt x="14049" y="1861"/>
                    </a:cubicBezTo>
                    <a:cubicBezTo>
                      <a:pt x="12823" y="1722"/>
                      <a:pt x="11763" y="1053"/>
                      <a:pt x="10648" y="523"/>
                    </a:cubicBezTo>
                    <a:cubicBezTo>
                      <a:pt x="9958" y="230"/>
                      <a:pt x="9183" y="1"/>
                      <a:pt x="8434" y="1"/>
                    </a:cubicBezTo>
                    <a:close/>
                  </a:path>
                </a:pathLst>
              </a:custGeom>
              <a:solidFill>
                <a:srgbClr val="E4E4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2918;p62">
                <a:extLst>
                  <a:ext uri="{FF2B5EF4-FFF2-40B4-BE49-F238E27FC236}">
                    <a16:creationId xmlns:a16="http://schemas.microsoft.com/office/drawing/2014/main" id="{8187D6A2-C415-F6FB-DE06-3EAA92EB2400}"/>
                  </a:ext>
                </a:extLst>
              </p:cNvPr>
              <p:cNvSpPr/>
              <p:nvPr/>
            </p:nvSpPr>
            <p:spPr>
              <a:xfrm>
                <a:off x="2289725" y="2943900"/>
                <a:ext cx="138725" cy="161000"/>
              </a:xfrm>
              <a:custGeom>
                <a:avLst/>
                <a:gdLst/>
                <a:ahLst/>
                <a:cxnLst/>
                <a:rect l="l" t="t" r="r" b="b"/>
                <a:pathLst>
                  <a:path w="5549" h="6440" extrusionOk="0">
                    <a:moveTo>
                      <a:pt x="1" y="0"/>
                    </a:moveTo>
                    <a:lnTo>
                      <a:pt x="3346" y="6439"/>
                    </a:lnTo>
                    <a:lnTo>
                      <a:pt x="5548" y="3680"/>
                    </a:lnTo>
                    <a:lnTo>
                      <a:pt x="4099" y="4376"/>
                    </a:lnTo>
                    <a:cubicBezTo>
                      <a:pt x="4011" y="4416"/>
                      <a:pt x="3916" y="4436"/>
                      <a:pt x="3821" y="4436"/>
                    </a:cubicBezTo>
                    <a:cubicBezTo>
                      <a:pt x="3586" y="4436"/>
                      <a:pt x="3354" y="4316"/>
                      <a:pt x="3235" y="4098"/>
                    </a:cubicBezTo>
                    <a:cubicBezTo>
                      <a:pt x="2482" y="2592"/>
                      <a:pt x="1423" y="1282"/>
                      <a:pt x="168" y="16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4E4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919;p62">
                <a:extLst>
                  <a:ext uri="{FF2B5EF4-FFF2-40B4-BE49-F238E27FC236}">
                    <a16:creationId xmlns:a16="http://schemas.microsoft.com/office/drawing/2014/main" id="{F8846C5A-864E-2005-9368-9BAEC463BD85}"/>
                  </a:ext>
                </a:extLst>
              </p:cNvPr>
              <p:cNvSpPr/>
              <p:nvPr/>
            </p:nvSpPr>
            <p:spPr>
              <a:xfrm>
                <a:off x="1801925" y="2658175"/>
                <a:ext cx="404200" cy="349550"/>
              </a:xfrm>
              <a:custGeom>
                <a:avLst/>
                <a:gdLst/>
                <a:ahLst/>
                <a:cxnLst/>
                <a:rect l="l" t="t" r="r" b="b"/>
                <a:pathLst>
                  <a:path w="16168" h="13982" extrusionOk="0">
                    <a:moveTo>
                      <a:pt x="4711" y="0"/>
                    </a:moveTo>
                    <a:lnTo>
                      <a:pt x="4182" y="7136"/>
                    </a:lnTo>
                    <a:lnTo>
                      <a:pt x="28" y="6746"/>
                    </a:lnTo>
                    <a:lnTo>
                      <a:pt x="28" y="6746"/>
                    </a:lnTo>
                    <a:cubicBezTo>
                      <a:pt x="0" y="7917"/>
                      <a:pt x="140" y="9060"/>
                      <a:pt x="613" y="10091"/>
                    </a:cubicBezTo>
                    <a:cubicBezTo>
                      <a:pt x="1255" y="11429"/>
                      <a:pt x="2370" y="12460"/>
                      <a:pt x="3652" y="13129"/>
                    </a:cubicBezTo>
                    <a:cubicBezTo>
                      <a:pt x="4776" y="13716"/>
                      <a:pt x="6051" y="13981"/>
                      <a:pt x="7325" y="13981"/>
                    </a:cubicBezTo>
                    <a:cubicBezTo>
                      <a:pt x="7504" y="13981"/>
                      <a:pt x="7683" y="13976"/>
                      <a:pt x="7861" y="13966"/>
                    </a:cubicBezTo>
                    <a:cubicBezTo>
                      <a:pt x="10230" y="13854"/>
                      <a:pt x="12656" y="12879"/>
                      <a:pt x="14217" y="11122"/>
                    </a:cubicBezTo>
                    <a:cubicBezTo>
                      <a:pt x="15499" y="9617"/>
                      <a:pt x="16168" y="7526"/>
                      <a:pt x="15861" y="5603"/>
                    </a:cubicBezTo>
                    <a:lnTo>
                      <a:pt x="15861" y="5603"/>
                    </a:lnTo>
                    <a:lnTo>
                      <a:pt x="12182" y="6857"/>
                    </a:lnTo>
                    <a:lnTo>
                      <a:pt x="12182" y="3039"/>
                    </a:lnTo>
                    <a:lnTo>
                      <a:pt x="4711" y="0"/>
                    </a:lnTo>
                    <a:close/>
                  </a:path>
                </a:pathLst>
              </a:custGeom>
              <a:solidFill>
                <a:srgbClr val="EBA4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920;p62">
                <a:extLst>
                  <a:ext uri="{FF2B5EF4-FFF2-40B4-BE49-F238E27FC236}">
                    <a16:creationId xmlns:a16="http://schemas.microsoft.com/office/drawing/2014/main" id="{3CF0B754-4D54-B93D-FF64-2CA84F704087}"/>
                  </a:ext>
                </a:extLst>
              </p:cNvPr>
              <p:cNvSpPr/>
              <p:nvPr/>
            </p:nvSpPr>
            <p:spPr>
              <a:xfrm>
                <a:off x="1917600" y="2658175"/>
                <a:ext cx="188875" cy="156625"/>
              </a:xfrm>
              <a:custGeom>
                <a:avLst/>
                <a:gdLst/>
                <a:ahLst/>
                <a:cxnLst/>
                <a:rect l="l" t="t" r="r" b="b"/>
                <a:pathLst>
                  <a:path w="7555" h="6265" extrusionOk="0">
                    <a:moveTo>
                      <a:pt x="84" y="0"/>
                    </a:moveTo>
                    <a:lnTo>
                      <a:pt x="1" y="725"/>
                    </a:lnTo>
                    <a:cubicBezTo>
                      <a:pt x="363" y="1728"/>
                      <a:pt x="809" y="2676"/>
                      <a:pt x="1422" y="3512"/>
                    </a:cubicBezTo>
                    <a:cubicBezTo>
                      <a:pt x="2314" y="4655"/>
                      <a:pt x="3485" y="5603"/>
                      <a:pt x="4879" y="6021"/>
                    </a:cubicBezTo>
                    <a:cubicBezTo>
                      <a:pt x="5393" y="6187"/>
                      <a:pt x="5927" y="6264"/>
                      <a:pt x="6462" y="6264"/>
                    </a:cubicBezTo>
                    <a:cubicBezTo>
                      <a:pt x="6827" y="6264"/>
                      <a:pt x="7193" y="6228"/>
                      <a:pt x="7555" y="6161"/>
                    </a:cubicBezTo>
                    <a:lnTo>
                      <a:pt x="7555" y="3039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191919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921;p62">
                <a:extLst>
                  <a:ext uri="{FF2B5EF4-FFF2-40B4-BE49-F238E27FC236}">
                    <a16:creationId xmlns:a16="http://schemas.microsoft.com/office/drawing/2014/main" id="{FE9F7904-3459-6DC5-D1AA-8AD435A5A950}"/>
                  </a:ext>
                </a:extLst>
              </p:cNvPr>
              <p:cNvSpPr/>
              <p:nvPr/>
            </p:nvSpPr>
            <p:spPr>
              <a:xfrm>
                <a:off x="1801925" y="2709725"/>
                <a:ext cx="331725" cy="298700"/>
              </a:xfrm>
              <a:custGeom>
                <a:avLst/>
                <a:gdLst/>
                <a:ahLst/>
                <a:cxnLst/>
                <a:rect l="l" t="t" r="r" b="b"/>
                <a:pathLst>
                  <a:path w="13269" h="11948" extrusionOk="0">
                    <a:moveTo>
                      <a:pt x="4572" y="1"/>
                    </a:moveTo>
                    <a:lnTo>
                      <a:pt x="4182" y="5074"/>
                    </a:lnTo>
                    <a:lnTo>
                      <a:pt x="28" y="4740"/>
                    </a:lnTo>
                    <a:lnTo>
                      <a:pt x="28" y="4740"/>
                    </a:lnTo>
                    <a:cubicBezTo>
                      <a:pt x="0" y="5883"/>
                      <a:pt x="140" y="7026"/>
                      <a:pt x="613" y="8085"/>
                    </a:cubicBezTo>
                    <a:cubicBezTo>
                      <a:pt x="1255" y="9395"/>
                      <a:pt x="2370" y="10454"/>
                      <a:pt x="3652" y="11095"/>
                    </a:cubicBezTo>
                    <a:cubicBezTo>
                      <a:pt x="4776" y="11682"/>
                      <a:pt x="6051" y="11947"/>
                      <a:pt x="7325" y="11947"/>
                    </a:cubicBezTo>
                    <a:cubicBezTo>
                      <a:pt x="7504" y="11947"/>
                      <a:pt x="7683" y="11942"/>
                      <a:pt x="7861" y="11932"/>
                    </a:cubicBezTo>
                    <a:cubicBezTo>
                      <a:pt x="9812" y="11876"/>
                      <a:pt x="11764" y="11207"/>
                      <a:pt x="13269" y="9980"/>
                    </a:cubicBezTo>
                    <a:lnTo>
                      <a:pt x="4572" y="1"/>
                    </a:ln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922;p62">
                <a:extLst>
                  <a:ext uri="{FF2B5EF4-FFF2-40B4-BE49-F238E27FC236}">
                    <a16:creationId xmlns:a16="http://schemas.microsoft.com/office/drawing/2014/main" id="{91980524-DAA6-E274-43F4-898FD35F40E1}"/>
                  </a:ext>
                </a:extLst>
              </p:cNvPr>
              <p:cNvSpPr/>
              <p:nvPr/>
            </p:nvSpPr>
            <p:spPr>
              <a:xfrm>
                <a:off x="1366375" y="2766300"/>
                <a:ext cx="683650" cy="713000"/>
              </a:xfrm>
              <a:custGeom>
                <a:avLst/>
                <a:gdLst/>
                <a:ahLst/>
                <a:cxnLst/>
                <a:rect l="l" t="t" r="r" b="b"/>
                <a:pathLst>
                  <a:path w="27346" h="28520" extrusionOk="0">
                    <a:moveTo>
                      <a:pt x="22814" y="1"/>
                    </a:moveTo>
                    <a:cubicBezTo>
                      <a:pt x="22516" y="1"/>
                      <a:pt x="22238" y="150"/>
                      <a:pt x="22050" y="414"/>
                    </a:cubicBezTo>
                    <a:cubicBezTo>
                      <a:pt x="20795" y="2142"/>
                      <a:pt x="19931" y="4205"/>
                      <a:pt x="19680" y="6324"/>
                    </a:cubicBezTo>
                    <a:cubicBezTo>
                      <a:pt x="19736" y="4707"/>
                      <a:pt x="19987" y="3034"/>
                      <a:pt x="20544" y="1445"/>
                    </a:cubicBezTo>
                    <a:cubicBezTo>
                      <a:pt x="20712" y="971"/>
                      <a:pt x="20461" y="442"/>
                      <a:pt x="19959" y="302"/>
                    </a:cubicBezTo>
                    <a:cubicBezTo>
                      <a:pt x="19887" y="283"/>
                      <a:pt x="19814" y="274"/>
                      <a:pt x="19743" y="274"/>
                    </a:cubicBezTo>
                    <a:cubicBezTo>
                      <a:pt x="19404" y="274"/>
                      <a:pt x="19094" y="486"/>
                      <a:pt x="18955" y="832"/>
                    </a:cubicBezTo>
                    <a:cubicBezTo>
                      <a:pt x="18286" y="2505"/>
                      <a:pt x="17896" y="4317"/>
                      <a:pt x="17924" y="6101"/>
                    </a:cubicBezTo>
                    <a:cubicBezTo>
                      <a:pt x="17868" y="4651"/>
                      <a:pt x="17868" y="3201"/>
                      <a:pt x="18008" y="1780"/>
                    </a:cubicBezTo>
                    <a:cubicBezTo>
                      <a:pt x="18035" y="1222"/>
                      <a:pt x="17617" y="721"/>
                      <a:pt x="17060" y="721"/>
                    </a:cubicBezTo>
                    <a:lnTo>
                      <a:pt x="17032" y="721"/>
                    </a:lnTo>
                    <a:cubicBezTo>
                      <a:pt x="16614" y="721"/>
                      <a:pt x="16224" y="1027"/>
                      <a:pt x="16140" y="1445"/>
                    </a:cubicBezTo>
                    <a:cubicBezTo>
                      <a:pt x="15332" y="5125"/>
                      <a:pt x="15443" y="8832"/>
                      <a:pt x="15889" y="12289"/>
                    </a:cubicBezTo>
                    <a:lnTo>
                      <a:pt x="10565" y="16163"/>
                    </a:lnTo>
                    <a:lnTo>
                      <a:pt x="4878" y="12679"/>
                    </a:lnTo>
                    <a:lnTo>
                      <a:pt x="920" y="21237"/>
                    </a:lnTo>
                    <a:cubicBezTo>
                      <a:pt x="0" y="23300"/>
                      <a:pt x="474" y="25753"/>
                      <a:pt x="2174" y="27230"/>
                    </a:cubicBezTo>
                    <a:cubicBezTo>
                      <a:pt x="3155" y="28096"/>
                      <a:pt x="4363" y="28520"/>
                      <a:pt x="5567" y="28520"/>
                    </a:cubicBezTo>
                    <a:cubicBezTo>
                      <a:pt x="6997" y="28520"/>
                      <a:pt x="8421" y="27922"/>
                      <a:pt x="9450" y="26756"/>
                    </a:cubicBezTo>
                    <a:lnTo>
                      <a:pt x="18844" y="15940"/>
                    </a:lnTo>
                    <a:cubicBezTo>
                      <a:pt x="22691" y="14658"/>
                      <a:pt x="25645" y="11815"/>
                      <a:pt x="27039" y="9390"/>
                    </a:cubicBezTo>
                    <a:cubicBezTo>
                      <a:pt x="27346" y="8832"/>
                      <a:pt x="27123" y="8108"/>
                      <a:pt x="26593" y="7801"/>
                    </a:cubicBezTo>
                    <a:lnTo>
                      <a:pt x="26537" y="7801"/>
                    </a:lnTo>
                    <a:cubicBezTo>
                      <a:pt x="26352" y="7699"/>
                      <a:pt x="26150" y="7649"/>
                      <a:pt x="25953" y="7649"/>
                    </a:cubicBezTo>
                    <a:cubicBezTo>
                      <a:pt x="25559" y="7649"/>
                      <a:pt x="25181" y="7847"/>
                      <a:pt x="24976" y="8219"/>
                    </a:cubicBezTo>
                    <a:cubicBezTo>
                      <a:pt x="24698" y="8693"/>
                      <a:pt x="24391" y="9223"/>
                      <a:pt x="24112" y="9724"/>
                    </a:cubicBezTo>
                    <a:cubicBezTo>
                      <a:pt x="23750" y="9780"/>
                      <a:pt x="23248" y="9780"/>
                      <a:pt x="22858" y="9864"/>
                    </a:cubicBezTo>
                    <a:cubicBezTo>
                      <a:pt x="23415" y="7494"/>
                      <a:pt x="24447" y="5209"/>
                      <a:pt x="25841" y="3229"/>
                    </a:cubicBezTo>
                    <a:cubicBezTo>
                      <a:pt x="26203" y="2783"/>
                      <a:pt x="26091" y="2142"/>
                      <a:pt x="25645" y="1836"/>
                    </a:cubicBezTo>
                    <a:lnTo>
                      <a:pt x="25618" y="1836"/>
                    </a:lnTo>
                    <a:cubicBezTo>
                      <a:pt x="25450" y="1704"/>
                      <a:pt x="25235" y="1639"/>
                      <a:pt x="25019" y="1639"/>
                    </a:cubicBezTo>
                    <a:cubicBezTo>
                      <a:pt x="24732" y="1639"/>
                      <a:pt x="24442" y="1753"/>
                      <a:pt x="24252" y="1975"/>
                    </a:cubicBezTo>
                    <a:cubicBezTo>
                      <a:pt x="23109" y="3229"/>
                      <a:pt x="22217" y="4846"/>
                      <a:pt x="21715" y="6435"/>
                    </a:cubicBezTo>
                    <a:cubicBezTo>
                      <a:pt x="22133" y="4735"/>
                      <a:pt x="22830" y="3062"/>
                      <a:pt x="23750" y="1557"/>
                    </a:cubicBezTo>
                    <a:cubicBezTo>
                      <a:pt x="24084" y="1083"/>
                      <a:pt x="23889" y="414"/>
                      <a:pt x="23388" y="163"/>
                    </a:cubicBezTo>
                    <a:cubicBezTo>
                      <a:pt x="23304" y="135"/>
                      <a:pt x="23276" y="135"/>
                      <a:pt x="23248" y="107"/>
                    </a:cubicBezTo>
                    <a:cubicBezTo>
                      <a:pt x="23104" y="35"/>
                      <a:pt x="22956" y="1"/>
                      <a:pt x="22814" y="1"/>
                    </a:cubicBezTo>
                    <a:close/>
                  </a:path>
                </a:pathLst>
              </a:custGeom>
              <a:solidFill>
                <a:srgbClr val="EBA4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923;p62">
                <a:extLst>
                  <a:ext uri="{FF2B5EF4-FFF2-40B4-BE49-F238E27FC236}">
                    <a16:creationId xmlns:a16="http://schemas.microsoft.com/office/drawing/2014/main" id="{7E397FC4-A345-C7A8-9C65-09365A7CCA42}"/>
                  </a:ext>
                </a:extLst>
              </p:cNvPr>
              <p:cNvSpPr/>
              <p:nvPr/>
            </p:nvSpPr>
            <p:spPr>
              <a:xfrm>
                <a:off x="1822600" y="3005525"/>
                <a:ext cx="114550" cy="80550"/>
              </a:xfrm>
              <a:custGeom>
                <a:avLst/>
                <a:gdLst/>
                <a:ahLst/>
                <a:cxnLst/>
                <a:rect l="l" t="t" r="r" b="b"/>
                <a:pathLst>
                  <a:path w="4582" h="3222" extrusionOk="0">
                    <a:moveTo>
                      <a:pt x="2969" y="0"/>
                    </a:moveTo>
                    <a:cubicBezTo>
                      <a:pt x="1611" y="0"/>
                      <a:pt x="0" y="620"/>
                      <a:pt x="37" y="3222"/>
                    </a:cubicBezTo>
                    <a:cubicBezTo>
                      <a:pt x="260" y="2525"/>
                      <a:pt x="1152" y="462"/>
                      <a:pt x="4581" y="295"/>
                    </a:cubicBezTo>
                    <a:cubicBezTo>
                      <a:pt x="4265" y="155"/>
                      <a:pt x="3649" y="0"/>
                      <a:pt x="2969" y="0"/>
                    </a:cubicBez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924;p62">
                <a:extLst>
                  <a:ext uri="{FF2B5EF4-FFF2-40B4-BE49-F238E27FC236}">
                    <a16:creationId xmlns:a16="http://schemas.microsoft.com/office/drawing/2014/main" id="{DB9E68F8-D4D8-8DB5-FD4C-DDE6D328C5D1}"/>
                  </a:ext>
                </a:extLst>
              </p:cNvPr>
              <p:cNvSpPr/>
              <p:nvPr/>
            </p:nvSpPr>
            <p:spPr>
              <a:xfrm>
                <a:off x="1454875" y="3083950"/>
                <a:ext cx="174950" cy="215375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8615" extrusionOk="0">
                    <a:moveTo>
                      <a:pt x="1338" y="1"/>
                    </a:moveTo>
                    <a:lnTo>
                      <a:pt x="5548" y="3597"/>
                    </a:lnTo>
                    <a:cubicBezTo>
                      <a:pt x="3429" y="4294"/>
                      <a:pt x="1645" y="5743"/>
                      <a:pt x="558" y="7667"/>
                    </a:cubicBezTo>
                    <a:lnTo>
                      <a:pt x="0" y="8614"/>
                    </a:lnTo>
                    <a:lnTo>
                      <a:pt x="6997" y="3485"/>
                    </a:lnTo>
                    <a:lnTo>
                      <a:pt x="1338" y="1"/>
                    </a:ln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925;p62">
                <a:extLst>
                  <a:ext uri="{FF2B5EF4-FFF2-40B4-BE49-F238E27FC236}">
                    <a16:creationId xmlns:a16="http://schemas.microsoft.com/office/drawing/2014/main" id="{91761615-F2D3-E202-3DFE-ECCA9BF8B5F8}"/>
                  </a:ext>
                </a:extLst>
              </p:cNvPr>
              <p:cNvSpPr/>
              <p:nvPr/>
            </p:nvSpPr>
            <p:spPr>
              <a:xfrm>
                <a:off x="1698075" y="2170000"/>
                <a:ext cx="595875" cy="488900"/>
              </a:xfrm>
              <a:custGeom>
                <a:avLst/>
                <a:gdLst/>
                <a:ahLst/>
                <a:cxnLst/>
                <a:rect l="l" t="t" r="r" b="b"/>
                <a:pathLst>
                  <a:path w="23835" h="19556" extrusionOk="0">
                    <a:moveTo>
                      <a:pt x="12061" y="1"/>
                    </a:moveTo>
                    <a:cubicBezTo>
                      <a:pt x="11888" y="1"/>
                      <a:pt x="11714" y="5"/>
                      <a:pt x="11541" y="15"/>
                    </a:cubicBezTo>
                    <a:cubicBezTo>
                      <a:pt x="10259" y="70"/>
                      <a:pt x="9005" y="405"/>
                      <a:pt x="7917" y="1018"/>
                    </a:cubicBezTo>
                    <a:cubicBezTo>
                      <a:pt x="6830" y="1687"/>
                      <a:pt x="5938" y="2691"/>
                      <a:pt x="5548" y="3889"/>
                    </a:cubicBezTo>
                    <a:cubicBezTo>
                      <a:pt x="5244" y="3737"/>
                      <a:pt x="4908" y="3670"/>
                      <a:pt x="4562" y="3670"/>
                    </a:cubicBezTo>
                    <a:cubicBezTo>
                      <a:pt x="3640" y="3670"/>
                      <a:pt x="2641" y="4145"/>
                      <a:pt x="1952" y="4753"/>
                    </a:cubicBezTo>
                    <a:cubicBezTo>
                      <a:pt x="1004" y="5617"/>
                      <a:pt x="530" y="6844"/>
                      <a:pt x="307" y="8098"/>
                    </a:cubicBezTo>
                    <a:cubicBezTo>
                      <a:pt x="1" y="9827"/>
                      <a:pt x="224" y="11638"/>
                      <a:pt x="921" y="13283"/>
                    </a:cubicBezTo>
                    <a:cubicBezTo>
                      <a:pt x="1618" y="14928"/>
                      <a:pt x="2760" y="16322"/>
                      <a:pt x="4210" y="17325"/>
                    </a:cubicBezTo>
                    <a:cubicBezTo>
                      <a:pt x="4391" y="17204"/>
                      <a:pt x="4673" y="17113"/>
                      <a:pt x="4931" y="17113"/>
                    </a:cubicBezTo>
                    <a:cubicBezTo>
                      <a:pt x="5031" y="17113"/>
                      <a:pt x="5128" y="17127"/>
                      <a:pt x="5214" y="17158"/>
                    </a:cubicBezTo>
                    <a:cubicBezTo>
                      <a:pt x="5492" y="17186"/>
                      <a:pt x="5771" y="17325"/>
                      <a:pt x="6022" y="17464"/>
                    </a:cubicBezTo>
                    <a:cubicBezTo>
                      <a:pt x="6830" y="17938"/>
                      <a:pt x="7583" y="18691"/>
                      <a:pt x="8057" y="19555"/>
                    </a:cubicBezTo>
                    <a:cubicBezTo>
                      <a:pt x="8559" y="19025"/>
                      <a:pt x="8921" y="18329"/>
                      <a:pt x="9032" y="17604"/>
                    </a:cubicBezTo>
                    <a:cubicBezTo>
                      <a:pt x="9144" y="16879"/>
                      <a:pt x="9060" y="16071"/>
                      <a:pt x="8670" y="15430"/>
                    </a:cubicBezTo>
                    <a:cubicBezTo>
                      <a:pt x="10343" y="13841"/>
                      <a:pt x="11179" y="11332"/>
                      <a:pt x="10705" y="9074"/>
                    </a:cubicBezTo>
                    <a:lnTo>
                      <a:pt x="10705" y="9074"/>
                    </a:lnTo>
                    <a:cubicBezTo>
                      <a:pt x="12405" y="9492"/>
                      <a:pt x="14161" y="9854"/>
                      <a:pt x="15890" y="9966"/>
                    </a:cubicBezTo>
                    <a:cubicBezTo>
                      <a:pt x="16141" y="9982"/>
                      <a:pt x="16393" y="9990"/>
                      <a:pt x="16646" y="9990"/>
                    </a:cubicBezTo>
                    <a:cubicBezTo>
                      <a:pt x="18164" y="9990"/>
                      <a:pt x="19693" y="9683"/>
                      <a:pt x="20935" y="8823"/>
                    </a:cubicBezTo>
                    <a:cubicBezTo>
                      <a:pt x="22608" y="8321"/>
                      <a:pt x="23834" y="7123"/>
                      <a:pt x="23834" y="7123"/>
                    </a:cubicBezTo>
                    <a:cubicBezTo>
                      <a:pt x="23165" y="7123"/>
                      <a:pt x="22385" y="6760"/>
                      <a:pt x="21911" y="6314"/>
                    </a:cubicBezTo>
                    <a:cubicBezTo>
                      <a:pt x="21465" y="5840"/>
                      <a:pt x="21158" y="5255"/>
                      <a:pt x="20796" y="4725"/>
                    </a:cubicBezTo>
                    <a:cubicBezTo>
                      <a:pt x="18911" y="1832"/>
                      <a:pt x="15510" y="1"/>
                      <a:pt x="120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926;p62">
                <a:extLst>
                  <a:ext uri="{FF2B5EF4-FFF2-40B4-BE49-F238E27FC236}">
                    <a16:creationId xmlns:a16="http://schemas.microsoft.com/office/drawing/2014/main" id="{C69C32B9-E1C8-DEFA-E803-6E70CB0452B1}"/>
                  </a:ext>
                </a:extLst>
              </p:cNvPr>
              <p:cNvSpPr/>
              <p:nvPr/>
            </p:nvSpPr>
            <p:spPr>
              <a:xfrm>
                <a:off x="1783100" y="2375925"/>
                <a:ext cx="464850" cy="403550"/>
              </a:xfrm>
              <a:custGeom>
                <a:avLst/>
                <a:gdLst/>
                <a:ahLst/>
                <a:cxnLst/>
                <a:rect l="l" t="t" r="r" b="b"/>
                <a:pathLst>
                  <a:path w="18594" h="16142" extrusionOk="0">
                    <a:moveTo>
                      <a:pt x="6328" y="1"/>
                    </a:moveTo>
                    <a:cubicBezTo>
                      <a:pt x="6886" y="2426"/>
                      <a:pt x="6273" y="5158"/>
                      <a:pt x="4795" y="7137"/>
                    </a:cubicBezTo>
                    <a:cubicBezTo>
                      <a:pt x="5381" y="8196"/>
                      <a:pt x="5269" y="9590"/>
                      <a:pt x="4572" y="10565"/>
                    </a:cubicBezTo>
                    <a:cubicBezTo>
                      <a:pt x="4238" y="9813"/>
                      <a:pt x="3820" y="9060"/>
                      <a:pt x="3151" y="8558"/>
                    </a:cubicBezTo>
                    <a:cubicBezTo>
                      <a:pt x="2759" y="8281"/>
                      <a:pt x="2262" y="8109"/>
                      <a:pt x="1788" y="8109"/>
                    </a:cubicBezTo>
                    <a:cubicBezTo>
                      <a:pt x="1453" y="8109"/>
                      <a:pt x="1130" y="8195"/>
                      <a:pt x="865" y="8391"/>
                    </a:cubicBezTo>
                    <a:cubicBezTo>
                      <a:pt x="224" y="8809"/>
                      <a:pt x="1" y="9673"/>
                      <a:pt x="168" y="10426"/>
                    </a:cubicBezTo>
                    <a:cubicBezTo>
                      <a:pt x="335" y="11430"/>
                      <a:pt x="1060" y="12294"/>
                      <a:pt x="2008" y="12684"/>
                    </a:cubicBezTo>
                    <a:cubicBezTo>
                      <a:pt x="2261" y="12788"/>
                      <a:pt x="2522" y="12835"/>
                      <a:pt x="2784" y="12835"/>
                    </a:cubicBezTo>
                    <a:cubicBezTo>
                      <a:pt x="3504" y="12835"/>
                      <a:pt x="4231" y="12485"/>
                      <a:pt x="4823" y="12015"/>
                    </a:cubicBezTo>
                    <a:cubicBezTo>
                      <a:pt x="6022" y="13325"/>
                      <a:pt x="7360" y="14607"/>
                      <a:pt x="8976" y="15360"/>
                    </a:cubicBezTo>
                    <a:cubicBezTo>
                      <a:pt x="9950" y="15855"/>
                      <a:pt x="11048" y="16141"/>
                      <a:pt x="12138" y="16141"/>
                    </a:cubicBezTo>
                    <a:cubicBezTo>
                      <a:pt x="12827" y="16141"/>
                      <a:pt x="13513" y="16027"/>
                      <a:pt x="14161" y="15778"/>
                    </a:cubicBezTo>
                    <a:cubicBezTo>
                      <a:pt x="15917" y="15109"/>
                      <a:pt x="17200" y="13520"/>
                      <a:pt x="17869" y="11764"/>
                    </a:cubicBezTo>
                    <a:cubicBezTo>
                      <a:pt x="18510" y="10036"/>
                      <a:pt x="18593" y="8112"/>
                      <a:pt x="18482" y="6245"/>
                    </a:cubicBezTo>
                    <a:cubicBezTo>
                      <a:pt x="18370" y="4321"/>
                      <a:pt x="18036" y="2398"/>
                      <a:pt x="17506" y="558"/>
                    </a:cubicBezTo>
                    <a:cubicBezTo>
                      <a:pt x="16126" y="931"/>
                      <a:pt x="14643" y="1101"/>
                      <a:pt x="13139" y="1101"/>
                    </a:cubicBezTo>
                    <a:cubicBezTo>
                      <a:pt x="10816" y="1101"/>
                      <a:pt x="8444" y="695"/>
                      <a:pt x="6328" y="1"/>
                    </a:cubicBezTo>
                    <a:close/>
                  </a:path>
                </a:pathLst>
              </a:custGeom>
              <a:solidFill>
                <a:srgbClr val="EBA4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927;p62">
                <a:extLst>
                  <a:ext uri="{FF2B5EF4-FFF2-40B4-BE49-F238E27FC236}">
                    <a16:creationId xmlns:a16="http://schemas.microsoft.com/office/drawing/2014/main" id="{F0F5F0DE-3E7A-9847-FE71-98A1F971F51C}"/>
                  </a:ext>
                </a:extLst>
              </p:cNvPr>
              <p:cNvSpPr/>
              <p:nvPr/>
            </p:nvSpPr>
            <p:spPr>
              <a:xfrm>
                <a:off x="1813075" y="2608275"/>
                <a:ext cx="59250" cy="6352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2541" extrusionOk="0">
                    <a:moveTo>
                      <a:pt x="555" y="0"/>
                    </a:moveTo>
                    <a:cubicBezTo>
                      <a:pt x="337" y="0"/>
                      <a:pt x="133" y="85"/>
                      <a:pt x="0" y="240"/>
                    </a:cubicBezTo>
                    <a:cubicBezTo>
                      <a:pt x="113" y="202"/>
                      <a:pt x="244" y="187"/>
                      <a:pt x="376" y="187"/>
                    </a:cubicBezTo>
                    <a:cubicBezTo>
                      <a:pt x="536" y="187"/>
                      <a:pt x="699" y="209"/>
                      <a:pt x="837" y="240"/>
                    </a:cubicBezTo>
                    <a:cubicBezTo>
                      <a:pt x="1087" y="324"/>
                      <a:pt x="1366" y="491"/>
                      <a:pt x="1506" y="686"/>
                    </a:cubicBezTo>
                    <a:cubicBezTo>
                      <a:pt x="1255" y="686"/>
                      <a:pt x="1087" y="909"/>
                      <a:pt x="1004" y="1104"/>
                    </a:cubicBezTo>
                    <a:cubicBezTo>
                      <a:pt x="948" y="1327"/>
                      <a:pt x="976" y="1578"/>
                      <a:pt x="1060" y="1773"/>
                    </a:cubicBezTo>
                    <a:cubicBezTo>
                      <a:pt x="1143" y="2052"/>
                      <a:pt x="1283" y="2303"/>
                      <a:pt x="1506" y="2442"/>
                    </a:cubicBezTo>
                    <a:cubicBezTo>
                      <a:pt x="1620" y="2506"/>
                      <a:pt x="1747" y="2541"/>
                      <a:pt x="1867" y="2541"/>
                    </a:cubicBezTo>
                    <a:cubicBezTo>
                      <a:pt x="2008" y="2541"/>
                      <a:pt x="2140" y="2492"/>
                      <a:pt x="2230" y="2386"/>
                    </a:cubicBezTo>
                    <a:cubicBezTo>
                      <a:pt x="2370" y="2191"/>
                      <a:pt x="2370" y="1996"/>
                      <a:pt x="2342" y="1773"/>
                    </a:cubicBezTo>
                    <a:cubicBezTo>
                      <a:pt x="2230" y="1188"/>
                      <a:pt x="1924" y="658"/>
                      <a:pt x="1478" y="324"/>
                    </a:cubicBezTo>
                    <a:cubicBezTo>
                      <a:pt x="1255" y="156"/>
                      <a:pt x="1004" y="45"/>
                      <a:pt x="725" y="17"/>
                    </a:cubicBezTo>
                    <a:cubicBezTo>
                      <a:pt x="668" y="6"/>
                      <a:pt x="611" y="0"/>
                      <a:pt x="555" y="0"/>
                    </a:cubicBezTo>
                    <a:close/>
                  </a:path>
                </a:pathLst>
              </a:custGeom>
              <a:solidFill>
                <a:srgbClr val="B76D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28;p62">
                <a:extLst>
                  <a:ext uri="{FF2B5EF4-FFF2-40B4-BE49-F238E27FC236}">
                    <a16:creationId xmlns:a16="http://schemas.microsoft.com/office/drawing/2014/main" id="{7CA030BE-00D8-2571-F819-6BC44EA27333}"/>
                  </a:ext>
                </a:extLst>
              </p:cNvPr>
              <p:cNvSpPr/>
              <p:nvPr/>
            </p:nvSpPr>
            <p:spPr>
              <a:xfrm>
                <a:off x="1902975" y="2421925"/>
                <a:ext cx="163075" cy="195725"/>
              </a:xfrm>
              <a:custGeom>
                <a:avLst/>
                <a:gdLst/>
                <a:ahLst/>
                <a:cxnLst/>
                <a:rect l="l" t="t" r="r" b="b"/>
                <a:pathLst>
                  <a:path w="6523" h="7829" extrusionOk="0">
                    <a:moveTo>
                      <a:pt x="5436" y="0"/>
                    </a:moveTo>
                    <a:cubicBezTo>
                      <a:pt x="5428" y="2"/>
                      <a:pt x="5419" y="3"/>
                      <a:pt x="5411" y="4"/>
                    </a:cubicBezTo>
                    <a:lnTo>
                      <a:pt x="5411" y="4"/>
                    </a:lnTo>
                    <a:lnTo>
                      <a:pt x="5436" y="0"/>
                    </a:lnTo>
                    <a:close/>
                    <a:moveTo>
                      <a:pt x="5411" y="4"/>
                    </a:moveTo>
                    <a:lnTo>
                      <a:pt x="1868" y="558"/>
                    </a:lnTo>
                    <a:cubicBezTo>
                      <a:pt x="753" y="725"/>
                      <a:pt x="0" y="1784"/>
                      <a:pt x="140" y="2899"/>
                    </a:cubicBezTo>
                    <a:lnTo>
                      <a:pt x="613" y="6077"/>
                    </a:lnTo>
                    <a:cubicBezTo>
                      <a:pt x="790" y="7113"/>
                      <a:pt x="1655" y="7829"/>
                      <a:pt x="2645" y="7829"/>
                    </a:cubicBezTo>
                    <a:cubicBezTo>
                      <a:pt x="2747" y="7829"/>
                      <a:pt x="2851" y="7821"/>
                      <a:pt x="2955" y="7806"/>
                    </a:cubicBezTo>
                    <a:lnTo>
                      <a:pt x="6523" y="7248"/>
                    </a:lnTo>
                    <a:lnTo>
                      <a:pt x="6523" y="7248"/>
                    </a:lnTo>
                    <a:cubicBezTo>
                      <a:pt x="6434" y="7259"/>
                      <a:pt x="6345" y="7265"/>
                      <a:pt x="6257" y="7265"/>
                    </a:cubicBezTo>
                    <a:cubicBezTo>
                      <a:pt x="5244" y="7265"/>
                      <a:pt x="4335" y="6546"/>
                      <a:pt x="4181" y="5520"/>
                    </a:cubicBezTo>
                    <a:lnTo>
                      <a:pt x="3680" y="2342"/>
                    </a:lnTo>
                    <a:cubicBezTo>
                      <a:pt x="3541" y="1235"/>
                      <a:pt x="4309" y="183"/>
                      <a:pt x="5411" y="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2929;p62">
                <a:extLst>
                  <a:ext uri="{FF2B5EF4-FFF2-40B4-BE49-F238E27FC236}">
                    <a16:creationId xmlns:a16="http://schemas.microsoft.com/office/drawing/2014/main" id="{6372458A-2B6F-BEB6-5069-9686D0A6C490}"/>
                  </a:ext>
                </a:extLst>
              </p:cNvPr>
              <p:cNvSpPr/>
              <p:nvPr/>
            </p:nvSpPr>
            <p:spPr>
              <a:xfrm>
                <a:off x="1991475" y="2388425"/>
                <a:ext cx="333825" cy="215300"/>
              </a:xfrm>
              <a:custGeom>
                <a:avLst/>
                <a:gdLst/>
                <a:ahLst/>
                <a:cxnLst/>
                <a:rect l="l" t="t" r="r" b="b"/>
                <a:pathLst>
                  <a:path w="13353" h="8612" extrusionOk="0">
                    <a:moveTo>
                      <a:pt x="10685" y="0"/>
                    </a:moveTo>
                    <a:cubicBezTo>
                      <a:pt x="10572" y="0"/>
                      <a:pt x="10457" y="10"/>
                      <a:pt x="10342" y="30"/>
                    </a:cubicBezTo>
                    <a:lnTo>
                      <a:pt x="6802" y="588"/>
                    </a:lnTo>
                    <a:lnTo>
                      <a:pt x="1896" y="1340"/>
                    </a:lnTo>
                    <a:cubicBezTo>
                      <a:pt x="781" y="1508"/>
                      <a:pt x="0" y="2595"/>
                      <a:pt x="140" y="3682"/>
                    </a:cubicBezTo>
                    <a:lnTo>
                      <a:pt x="641" y="6860"/>
                    </a:lnTo>
                    <a:cubicBezTo>
                      <a:pt x="793" y="7896"/>
                      <a:pt x="1678" y="8611"/>
                      <a:pt x="2673" y="8611"/>
                    </a:cubicBezTo>
                    <a:cubicBezTo>
                      <a:pt x="2775" y="8611"/>
                      <a:pt x="2879" y="8604"/>
                      <a:pt x="2983" y="8588"/>
                    </a:cubicBezTo>
                    <a:lnTo>
                      <a:pt x="7889" y="7835"/>
                    </a:lnTo>
                    <a:lnTo>
                      <a:pt x="11429" y="7278"/>
                    </a:lnTo>
                    <a:cubicBezTo>
                      <a:pt x="12572" y="7083"/>
                      <a:pt x="13353" y="6051"/>
                      <a:pt x="13185" y="4936"/>
                    </a:cubicBezTo>
                    <a:lnTo>
                      <a:pt x="12684" y="1759"/>
                    </a:lnTo>
                    <a:cubicBezTo>
                      <a:pt x="12534" y="734"/>
                      <a:pt x="11667" y="0"/>
                      <a:pt x="106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2930;p62">
                <a:extLst>
                  <a:ext uri="{FF2B5EF4-FFF2-40B4-BE49-F238E27FC236}">
                    <a16:creationId xmlns:a16="http://schemas.microsoft.com/office/drawing/2014/main" id="{6A63D2B9-BB53-3277-0EA3-018B2E34486D}"/>
                  </a:ext>
                </a:extLst>
              </p:cNvPr>
              <p:cNvSpPr/>
              <p:nvPr/>
            </p:nvSpPr>
            <p:spPr>
              <a:xfrm>
                <a:off x="2228400" y="2414800"/>
                <a:ext cx="48825" cy="45775"/>
              </a:xfrm>
              <a:custGeom>
                <a:avLst/>
                <a:gdLst/>
                <a:ahLst/>
                <a:cxnLst/>
                <a:rect l="l" t="t" r="r" b="b"/>
                <a:pathLst>
                  <a:path w="1953" h="1831" extrusionOk="0">
                    <a:moveTo>
                      <a:pt x="952" y="1"/>
                    </a:moveTo>
                    <a:cubicBezTo>
                      <a:pt x="914" y="1"/>
                      <a:pt x="876" y="3"/>
                      <a:pt x="837" y="7"/>
                    </a:cubicBezTo>
                    <a:cubicBezTo>
                      <a:pt x="363" y="90"/>
                      <a:pt x="1" y="536"/>
                      <a:pt x="85" y="1066"/>
                    </a:cubicBezTo>
                    <a:cubicBezTo>
                      <a:pt x="185" y="1494"/>
                      <a:pt x="558" y="1831"/>
                      <a:pt x="979" y="1831"/>
                    </a:cubicBezTo>
                    <a:cubicBezTo>
                      <a:pt x="1024" y="1831"/>
                      <a:pt x="1070" y="1827"/>
                      <a:pt x="1116" y="1819"/>
                    </a:cubicBezTo>
                    <a:cubicBezTo>
                      <a:pt x="1618" y="1763"/>
                      <a:pt x="1952" y="1289"/>
                      <a:pt x="1896" y="787"/>
                    </a:cubicBezTo>
                    <a:cubicBezTo>
                      <a:pt x="1819" y="322"/>
                      <a:pt x="1430" y="1"/>
                      <a:pt x="9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931;p62">
                <a:extLst>
                  <a:ext uri="{FF2B5EF4-FFF2-40B4-BE49-F238E27FC236}">
                    <a16:creationId xmlns:a16="http://schemas.microsoft.com/office/drawing/2014/main" id="{979F8415-986E-8E7F-9891-7A3FA5C4208F}"/>
                  </a:ext>
                </a:extLst>
              </p:cNvPr>
              <p:cNvSpPr/>
              <p:nvPr/>
            </p:nvSpPr>
            <p:spPr>
              <a:xfrm>
                <a:off x="2238175" y="2476675"/>
                <a:ext cx="52975" cy="74500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2980" extrusionOk="0">
                    <a:moveTo>
                      <a:pt x="988" y="1"/>
                    </a:moveTo>
                    <a:cubicBezTo>
                      <a:pt x="939" y="1"/>
                      <a:pt x="888" y="4"/>
                      <a:pt x="836" y="13"/>
                    </a:cubicBezTo>
                    <a:cubicBezTo>
                      <a:pt x="363" y="68"/>
                      <a:pt x="0" y="542"/>
                      <a:pt x="84" y="1044"/>
                    </a:cubicBezTo>
                    <a:lnTo>
                      <a:pt x="251" y="2215"/>
                    </a:lnTo>
                    <a:cubicBezTo>
                      <a:pt x="301" y="2643"/>
                      <a:pt x="715" y="2979"/>
                      <a:pt x="1144" y="2979"/>
                    </a:cubicBezTo>
                    <a:cubicBezTo>
                      <a:pt x="1190" y="2979"/>
                      <a:pt x="1236" y="2976"/>
                      <a:pt x="1282" y="2967"/>
                    </a:cubicBezTo>
                    <a:cubicBezTo>
                      <a:pt x="1784" y="2912"/>
                      <a:pt x="2119" y="2438"/>
                      <a:pt x="2063" y="1936"/>
                    </a:cubicBezTo>
                    <a:lnTo>
                      <a:pt x="1896" y="765"/>
                    </a:lnTo>
                    <a:cubicBezTo>
                      <a:pt x="1820" y="337"/>
                      <a:pt x="1449" y="1"/>
                      <a:pt x="98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932;p62">
                <a:extLst>
                  <a:ext uri="{FF2B5EF4-FFF2-40B4-BE49-F238E27FC236}">
                    <a16:creationId xmlns:a16="http://schemas.microsoft.com/office/drawing/2014/main" id="{B2AE4DF7-15D6-5F30-23F6-9C5ACB845EAD}"/>
                  </a:ext>
                </a:extLst>
              </p:cNvPr>
              <p:cNvSpPr/>
              <p:nvPr/>
            </p:nvSpPr>
            <p:spPr>
              <a:xfrm>
                <a:off x="1728750" y="2504150"/>
                <a:ext cx="215350" cy="77375"/>
              </a:xfrm>
              <a:custGeom>
                <a:avLst/>
                <a:gdLst/>
                <a:ahLst/>
                <a:cxnLst/>
                <a:rect l="l" t="t" r="r" b="b"/>
                <a:pathLst>
                  <a:path w="8614" h="3095" extrusionOk="0">
                    <a:moveTo>
                      <a:pt x="8335" y="1"/>
                    </a:moveTo>
                    <a:lnTo>
                      <a:pt x="0" y="1199"/>
                    </a:lnTo>
                    <a:lnTo>
                      <a:pt x="1506" y="3095"/>
                    </a:lnTo>
                    <a:lnTo>
                      <a:pt x="8614" y="1952"/>
                    </a:lnTo>
                    <a:lnTo>
                      <a:pt x="833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933;p62">
                <a:extLst>
                  <a:ext uri="{FF2B5EF4-FFF2-40B4-BE49-F238E27FC236}">
                    <a16:creationId xmlns:a16="http://schemas.microsoft.com/office/drawing/2014/main" id="{809C885E-D24E-ECAE-6410-7D1D7BD4F2E6}"/>
                  </a:ext>
                </a:extLst>
              </p:cNvPr>
              <p:cNvSpPr/>
              <p:nvPr/>
            </p:nvSpPr>
            <p:spPr>
              <a:xfrm>
                <a:off x="2019350" y="2624025"/>
                <a:ext cx="158225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6329" h="3213" extrusionOk="0">
                    <a:moveTo>
                      <a:pt x="6244" y="0"/>
                    </a:moveTo>
                    <a:lnTo>
                      <a:pt x="6244" y="0"/>
                    </a:lnTo>
                    <a:cubicBezTo>
                      <a:pt x="4237" y="669"/>
                      <a:pt x="2147" y="1227"/>
                      <a:pt x="0" y="1617"/>
                    </a:cubicBezTo>
                    <a:cubicBezTo>
                      <a:pt x="781" y="2314"/>
                      <a:pt x="2007" y="3067"/>
                      <a:pt x="3011" y="3206"/>
                    </a:cubicBezTo>
                    <a:cubicBezTo>
                      <a:pt x="3078" y="3210"/>
                      <a:pt x="3145" y="3212"/>
                      <a:pt x="3212" y="3212"/>
                    </a:cubicBezTo>
                    <a:cubicBezTo>
                      <a:pt x="4015" y="3212"/>
                      <a:pt x="4840" y="2908"/>
                      <a:pt x="5380" y="2342"/>
                    </a:cubicBezTo>
                    <a:cubicBezTo>
                      <a:pt x="5966" y="1701"/>
                      <a:pt x="6328" y="864"/>
                      <a:pt x="62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934;p62">
                <a:extLst>
                  <a:ext uri="{FF2B5EF4-FFF2-40B4-BE49-F238E27FC236}">
                    <a16:creationId xmlns:a16="http://schemas.microsoft.com/office/drawing/2014/main" id="{693CD573-C202-4928-11C3-0667F9626152}"/>
                  </a:ext>
                </a:extLst>
              </p:cNvPr>
              <p:cNvSpPr/>
              <p:nvPr/>
            </p:nvSpPr>
            <p:spPr>
              <a:xfrm>
                <a:off x="1237450" y="3348775"/>
                <a:ext cx="443225" cy="288525"/>
              </a:xfrm>
              <a:custGeom>
                <a:avLst/>
                <a:gdLst/>
                <a:ahLst/>
                <a:cxnLst/>
                <a:rect l="l" t="t" r="r" b="b"/>
                <a:pathLst>
                  <a:path w="17729" h="11541" extrusionOk="0">
                    <a:moveTo>
                      <a:pt x="1645" y="1"/>
                    </a:moveTo>
                    <a:cubicBezTo>
                      <a:pt x="725" y="1"/>
                      <a:pt x="28" y="725"/>
                      <a:pt x="28" y="1617"/>
                    </a:cubicBezTo>
                    <a:lnTo>
                      <a:pt x="28" y="9924"/>
                    </a:lnTo>
                    <a:cubicBezTo>
                      <a:pt x="0" y="10844"/>
                      <a:pt x="725" y="11541"/>
                      <a:pt x="1645" y="11541"/>
                    </a:cubicBezTo>
                    <a:lnTo>
                      <a:pt x="16140" y="11541"/>
                    </a:lnTo>
                    <a:cubicBezTo>
                      <a:pt x="17032" y="11541"/>
                      <a:pt x="17729" y="10816"/>
                      <a:pt x="17729" y="9924"/>
                    </a:cubicBezTo>
                    <a:lnTo>
                      <a:pt x="17729" y="1617"/>
                    </a:lnTo>
                    <a:cubicBezTo>
                      <a:pt x="17729" y="697"/>
                      <a:pt x="17004" y="1"/>
                      <a:pt x="16140" y="1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935;p62">
                <a:extLst>
                  <a:ext uri="{FF2B5EF4-FFF2-40B4-BE49-F238E27FC236}">
                    <a16:creationId xmlns:a16="http://schemas.microsoft.com/office/drawing/2014/main" id="{E1A58689-4C8A-6F45-83DA-E3A54A05F83A}"/>
                  </a:ext>
                </a:extLst>
              </p:cNvPr>
              <p:cNvSpPr/>
              <p:nvPr/>
            </p:nvSpPr>
            <p:spPr>
              <a:xfrm>
                <a:off x="1233250" y="3344600"/>
                <a:ext cx="451625" cy="296900"/>
              </a:xfrm>
              <a:custGeom>
                <a:avLst/>
                <a:gdLst/>
                <a:ahLst/>
                <a:cxnLst/>
                <a:rect l="l" t="t" r="r" b="b"/>
                <a:pathLst>
                  <a:path w="18065" h="11876" extrusionOk="0">
                    <a:moveTo>
                      <a:pt x="16308" y="307"/>
                    </a:moveTo>
                    <a:cubicBezTo>
                      <a:pt x="17089" y="307"/>
                      <a:pt x="17758" y="976"/>
                      <a:pt x="17758" y="1784"/>
                    </a:cubicBezTo>
                    <a:lnTo>
                      <a:pt x="17758" y="10091"/>
                    </a:lnTo>
                    <a:cubicBezTo>
                      <a:pt x="17758" y="10900"/>
                      <a:pt x="17089" y="11569"/>
                      <a:pt x="16308" y="11569"/>
                    </a:cubicBezTo>
                    <a:lnTo>
                      <a:pt x="1813" y="11569"/>
                    </a:lnTo>
                    <a:cubicBezTo>
                      <a:pt x="1004" y="11569"/>
                      <a:pt x="335" y="10900"/>
                      <a:pt x="335" y="10091"/>
                    </a:cubicBezTo>
                    <a:lnTo>
                      <a:pt x="335" y="1784"/>
                    </a:lnTo>
                    <a:cubicBezTo>
                      <a:pt x="335" y="976"/>
                      <a:pt x="1004" y="307"/>
                      <a:pt x="1813" y="307"/>
                    </a:cubicBezTo>
                    <a:close/>
                    <a:moveTo>
                      <a:pt x="1757" y="0"/>
                    </a:moveTo>
                    <a:cubicBezTo>
                      <a:pt x="781" y="0"/>
                      <a:pt x="1" y="781"/>
                      <a:pt x="1" y="1784"/>
                    </a:cubicBezTo>
                    <a:lnTo>
                      <a:pt x="1" y="10091"/>
                    </a:lnTo>
                    <a:cubicBezTo>
                      <a:pt x="1" y="11067"/>
                      <a:pt x="781" y="11875"/>
                      <a:pt x="1813" y="11875"/>
                    </a:cubicBezTo>
                    <a:lnTo>
                      <a:pt x="16308" y="11875"/>
                    </a:lnTo>
                    <a:cubicBezTo>
                      <a:pt x="17256" y="11875"/>
                      <a:pt x="18064" y="11067"/>
                      <a:pt x="18064" y="10091"/>
                    </a:cubicBezTo>
                    <a:lnTo>
                      <a:pt x="18064" y="1784"/>
                    </a:lnTo>
                    <a:cubicBezTo>
                      <a:pt x="18064" y="809"/>
                      <a:pt x="17284" y="0"/>
                      <a:pt x="1630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936;p62">
                <a:extLst>
                  <a:ext uri="{FF2B5EF4-FFF2-40B4-BE49-F238E27FC236}">
                    <a16:creationId xmlns:a16="http://schemas.microsoft.com/office/drawing/2014/main" id="{9A4ED82E-FEE6-E234-074C-25BBE8AF39DC}"/>
                  </a:ext>
                </a:extLst>
              </p:cNvPr>
              <p:cNvSpPr/>
              <p:nvPr/>
            </p:nvSpPr>
            <p:spPr>
              <a:xfrm>
                <a:off x="1517600" y="3383625"/>
                <a:ext cx="115000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4600" h="1283" extrusionOk="0">
                    <a:moveTo>
                      <a:pt x="0" y="0"/>
                    </a:moveTo>
                    <a:lnTo>
                      <a:pt x="0" y="1283"/>
                    </a:lnTo>
                    <a:lnTo>
                      <a:pt x="4600" y="1283"/>
                    </a:lnTo>
                    <a:lnTo>
                      <a:pt x="460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937;p62">
                <a:extLst>
                  <a:ext uri="{FF2B5EF4-FFF2-40B4-BE49-F238E27FC236}">
                    <a16:creationId xmlns:a16="http://schemas.microsoft.com/office/drawing/2014/main" id="{9DEB26AC-DBED-28E4-8698-F324D51411BC}"/>
                  </a:ext>
                </a:extLst>
              </p:cNvPr>
              <p:cNvSpPr/>
              <p:nvPr/>
            </p:nvSpPr>
            <p:spPr>
              <a:xfrm>
                <a:off x="1284825" y="3383625"/>
                <a:ext cx="232100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9284" h="1283" extrusionOk="0">
                    <a:moveTo>
                      <a:pt x="1" y="0"/>
                    </a:moveTo>
                    <a:lnTo>
                      <a:pt x="1" y="1283"/>
                    </a:lnTo>
                    <a:lnTo>
                      <a:pt x="9283" y="1283"/>
                    </a:lnTo>
                    <a:lnTo>
                      <a:pt x="92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938;p62">
                <a:extLst>
                  <a:ext uri="{FF2B5EF4-FFF2-40B4-BE49-F238E27FC236}">
                    <a16:creationId xmlns:a16="http://schemas.microsoft.com/office/drawing/2014/main" id="{6E85F93E-0A50-C779-E352-ECE222B773C5}"/>
                  </a:ext>
                </a:extLst>
              </p:cNvPr>
              <p:cNvSpPr/>
              <p:nvPr/>
            </p:nvSpPr>
            <p:spPr>
              <a:xfrm>
                <a:off x="1392150" y="3445650"/>
                <a:ext cx="240450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9618" h="1283" extrusionOk="0">
                    <a:moveTo>
                      <a:pt x="1" y="0"/>
                    </a:moveTo>
                    <a:lnTo>
                      <a:pt x="1" y="1282"/>
                    </a:lnTo>
                    <a:lnTo>
                      <a:pt x="9618" y="1282"/>
                    </a:lnTo>
                    <a:lnTo>
                      <a:pt x="961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939;p62">
                <a:extLst>
                  <a:ext uri="{FF2B5EF4-FFF2-40B4-BE49-F238E27FC236}">
                    <a16:creationId xmlns:a16="http://schemas.microsoft.com/office/drawing/2014/main" id="{8E3B1A5F-5CC7-61DF-9453-864E4C7C0230}"/>
                  </a:ext>
                </a:extLst>
              </p:cNvPr>
              <p:cNvSpPr/>
              <p:nvPr/>
            </p:nvSpPr>
            <p:spPr>
              <a:xfrm>
                <a:off x="1284825" y="3445650"/>
                <a:ext cx="106650" cy="32075"/>
              </a:xfrm>
              <a:custGeom>
                <a:avLst/>
                <a:gdLst/>
                <a:ahLst/>
                <a:cxnLst/>
                <a:rect l="l" t="t" r="r" b="b"/>
                <a:pathLst>
                  <a:path w="4266" h="1283" extrusionOk="0">
                    <a:moveTo>
                      <a:pt x="1" y="0"/>
                    </a:moveTo>
                    <a:lnTo>
                      <a:pt x="1" y="1282"/>
                    </a:lnTo>
                    <a:lnTo>
                      <a:pt x="4266" y="1282"/>
                    </a:lnTo>
                    <a:lnTo>
                      <a:pt x="426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2940;p62">
                <a:extLst>
                  <a:ext uri="{FF2B5EF4-FFF2-40B4-BE49-F238E27FC236}">
                    <a16:creationId xmlns:a16="http://schemas.microsoft.com/office/drawing/2014/main" id="{204E827B-D975-732E-CD3A-A0BF21AF61E5}"/>
                  </a:ext>
                </a:extLst>
              </p:cNvPr>
              <p:cNvSpPr/>
              <p:nvPr/>
            </p:nvSpPr>
            <p:spPr>
              <a:xfrm>
                <a:off x="1459050" y="3508350"/>
                <a:ext cx="1735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6942" h="1284" extrusionOk="0">
                    <a:moveTo>
                      <a:pt x="1" y="1"/>
                    </a:moveTo>
                    <a:lnTo>
                      <a:pt x="1" y="1283"/>
                    </a:lnTo>
                    <a:lnTo>
                      <a:pt x="6942" y="1283"/>
                    </a:lnTo>
                    <a:lnTo>
                      <a:pt x="69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941;p62">
                <a:extLst>
                  <a:ext uri="{FF2B5EF4-FFF2-40B4-BE49-F238E27FC236}">
                    <a16:creationId xmlns:a16="http://schemas.microsoft.com/office/drawing/2014/main" id="{32C1CF30-36CD-F66C-8FF6-5AD587B5A23F}"/>
                  </a:ext>
                </a:extLst>
              </p:cNvPr>
              <p:cNvSpPr/>
              <p:nvPr/>
            </p:nvSpPr>
            <p:spPr>
              <a:xfrm>
                <a:off x="1284825" y="3508350"/>
                <a:ext cx="1735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6942" h="1284" extrusionOk="0">
                    <a:moveTo>
                      <a:pt x="1" y="1"/>
                    </a:moveTo>
                    <a:lnTo>
                      <a:pt x="1" y="1283"/>
                    </a:lnTo>
                    <a:lnTo>
                      <a:pt x="6942" y="1283"/>
                    </a:lnTo>
                    <a:lnTo>
                      <a:pt x="69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942;p62">
                <a:extLst>
                  <a:ext uri="{FF2B5EF4-FFF2-40B4-BE49-F238E27FC236}">
                    <a16:creationId xmlns:a16="http://schemas.microsoft.com/office/drawing/2014/main" id="{4EF48F93-E91A-9455-87DD-80FB418B6304}"/>
                  </a:ext>
                </a:extLst>
              </p:cNvPr>
              <p:cNvSpPr/>
              <p:nvPr/>
            </p:nvSpPr>
            <p:spPr>
              <a:xfrm>
                <a:off x="1349650" y="3570375"/>
                <a:ext cx="2829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11318" h="1284" extrusionOk="0">
                    <a:moveTo>
                      <a:pt x="0" y="1"/>
                    </a:moveTo>
                    <a:lnTo>
                      <a:pt x="0" y="1283"/>
                    </a:lnTo>
                    <a:lnTo>
                      <a:pt x="11318" y="1283"/>
                    </a:lnTo>
                    <a:lnTo>
                      <a:pt x="113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943;p62">
                <a:extLst>
                  <a:ext uri="{FF2B5EF4-FFF2-40B4-BE49-F238E27FC236}">
                    <a16:creationId xmlns:a16="http://schemas.microsoft.com/office/drawing/2014/main" id="{5971C367-0E19-20E3-BED3-F5441E256A64}"/>
                  </a:ext>
                </a:extLst>
              </p:cNvPr>
              <p:cNvSpPr/>
              <p:nvPr/>
            </p:nvSpPr>
            <p:spPr>
              <a:xfrm>
                <a:off x="1284825" y="3570375"/>
                <a:ext cx="64150" cy="32100"/>
              </a:xfrm>
              <a:custGeom>
                <a:avLst/>
                <a:gdLst/>
                <a:ahLst/>
                <a:cxnLst/>
                <a:rect l="l" t="t" r="r" b="b"/>
                <a:pathLst>
                  <a:path w="2566" h="1284" extrusionOk="0">
                    <a:moveTo>
                      <a:pt x="1" y="1"/>
                    </a:moveTo>
                    <a:lnTo>
                      <a:pt x="1" y="1283"/>
                    </a:lnTo>
                    <a:lnTo>
                      <a:pt x="2565" y="1283"/>
                    </a:lnTo>
                    <a:lnTo>
                      <a:pt x="25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944;p62">
                <a:extLst>
                  <a:ext uri="{FF2B5EF4-FFF2-40B4-BE49-F238E27FC236}">
                    <a16:creationId xmlns:a16="http://schemas.microsoft.com/office/drawing/2014/main" id="{1D0D77D9-A801-D213-1E43-2A36D40EB002}"/>
                  </a:ext>
                </a:extLst>
              </p:cNvPr>
              <p:cNvSpPr/>
              <p:nvPr/>
            </p:nvSpPr>
            <p:spPr>
              <a:xfrm>
                <a:off x="1017225" y="3419150"/>
                <a:ext cx="147775" cy="148475"/>
              </a:xfrm>
              <a:custGeom>
                <a:avLst/>
                <a:gdLst/>
                <a:ahLst/>
                <a:cxnLst/>
                <a:rect l="l" t="t" r="r" b="b"/>
                <a:pathLst>
                  <a:path w="5911" h="5939" extrusionOk="0">
                    <a:moveTo>
                      <a:pt x="2955" y="335"/>
                    </a:moveTo>
                    <a:cubicBezTo>
                      <a:pt x="4405" y="335"/>
                      <a:pt x="5604" y="1506"/>
                      <a:pt x="5604" y="2984"/>
                    </a:cubicBezTo>
                    <a:cubicBezTo>
                      <a:pt x="5604" y="4433"/>
                      <a:pt x="4405" y="5632"/>
                      <a:pt x="2955" y="5632"/>
                    </a:cubicBezTo>
                    <a:cubicBezTo>
                      <a:pt x="1478" y="5632"/>
                      <a:pt x="307" y="4433"/>
                      <a:pt x="307" y="2984"/>
                    </a:cubicBezTo>
                    <a:cubicBezTo>
                      <a:pt x="307" y="1506"/>
                      <a:pt x="1478" y="335"/>
                      <a:pt x="2955" y="335"/>
                    </a:cubicBezTo>
                    <a:close/>
                    <a:moveTo>
                      <a:pt x="2955" y="1"/>
                    </a:moveTo>
                    <a:cubicBezTo>
                      <a:pt x="1311" y="1"/>
                      <a:pt x="1" y="1339"/>
                      <a:pt x="1" y="2984"/>
                    </a:cubicBezTo>
                    <a:cubicBezTo>
                      <a:pt x="1" y="4600"/>
                      <a:pt x="1311" y="5938"/>
                      <a:pt x="2955" y="5938"/>
                    </a:cubicBezTo>
                    <a:cubicBezTo>
                      <a:pt x="4600" y="5938"/>
                      <a:pt x="5910" y="4600"/>
                      <a:pt x="5910" y="2984"/>
                    </a:cubicBezTo>
                    <a:cubicBezTo>
                      <a:pt x="5910" y="1339"/>
                      <a:pt x="4600" y="1"/>
                      <a:pt x="29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945;p62">
                <a:extLst>
                  <a:ext uri="{FF2B5EF4-FFF2-40B4-BE49-F238E27FC236}">
                    <a16:creationId xmlns:a16="http://schemas.microsoft.com/office/drawing/2014/main" id="{78972328-4867-82D2-3084-ABB54725893E}"/>
                  </a:ext>
                </a:extLst>
              </p:cNvPr>
              <p:cNvSpPr/>
              <p:nvPr/>
            </p:nvSpPr>
            <p:spPr>
              <a:xfrm>
                <a:off x="1045100" y="3451925"/>
                <a:ext cx="73200" cy="84325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3373" extrusionOk="0">
                    <a:moveTo>
                      <a:pt x="2593" y="502"/>
                    </a:moveTo>
                    <a:lnTo>
                      <a:pt x="2593" y="2788"/>
                    </a:lnTo>
                    <a:lnTo>
                      <a:pt x="642" y="1673"/>
                    </a:lnTo>
                    <a:lnTo>
                      <a:pt x="2593" y="502"/>
                    </a:lnTo>
                    <a:close/>
                    <a:moveTo>
                      <a:pt x="2928" y="0"/>
                    </a:moveTo>
                    <a:lnTo>
                      <a:pt x="1" y="1673"/>
                    </a:lnTo>
                    <a:lnTo>
                      <a:pt x="2928" y="3373"/>
                    </a:lnTo>
                    <a:lnTo>
                      <a:pt x="292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946;p62">
                <a:extLst>
                  <a:ext uri="{FF2B5EF4-FFF2-40B4-BE49-F238E27FC236}">
                    <a16:creationId xmlns:a16="http://schemas.microsoft.com/office/drawing/2014/main" id="{37A09116-90EA-5D08-BBA8-DCEF49F88567}"/>
                  </a:ext>
                </a:extLst>
              </p:cNvPr>
              <p:cNvSpPr/>
              <p:nvPr/>
            </p:nvSpPr>
            <p:spPr>
              <a:xfrm>
                <a:off x="1302250" y="2591975"/>
                <a:ext cx="272500" cy="164475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579" extrusionOk="0">
                    <a:moveTo>
                      <a:pt x="1199" y="0"/>
                    </a:moveTo>
                    <a:cubicBezTo>
                      <a:pt x="530" y="0"/>
                      <a:pt x="1" y="502"/>
                      <a:pt x="1" y="1171"/>
                    </a:cubicBezTo>
                    <a:lnTo>
                      <a:pt x="1" y="5380"/>
                    </a:lnTo>
                    <a:cubicBezTo>
                      <a:pt x="29" y="6049"/>
                      <a:pt x="530" y="6579"/>
                      <a:pt x="1199" y="6579"/>
                    </a:cubicBezTo>
                    <a:lnTo>
                      <a:pt x="9701" y="6579"/>
                    </a:lnTo>
                    <a:cubicBezTo>
                      <a:pt x="10370" y="6579"/>
                      <a:pt x="10900" y="6049"/>
                      <a:pt x="10900" y="5380"/>
                    </a:cubicBezTo>
                    <a:lnTo>
                      <a:pt x="10900" y="1171"/>
                    </a:lnTo>
                    <a:cubicBezTo>
                      <a:pt x="10900" y="502"/>
                      <a:pt x="10370" y="0"/>
                      <a:pt x="97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947;p62">
                <a:extLst>
                  <a:ext uri="{FF2B5EF4-FFF2-40B4-BE49-F238E27FC236}">
                    <a16:creationId xmlns:a16="http://schemas.microsoft.com/office/drawing/2014/main" id="{493D5093-00D3-CCE1-F31D-6AB71E2187CC}"/>
                  </a:ext>
                </a:extLst>
              </p:cNvPr>
              <p:cNvSpPr/>
              <p:nvPr/>
            </p:nvSpPr>
            <p:spPr>
              <a:xfrm>
                <a:off x="1300175" y="2588475"/>
                <a:ext cx="2780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11123" h="6858" extrusionOk="0">
                    <a:moveTo>
                      <a:pt x="9784" y="279"/>
                    </a:moveTo>
                    <a:cubicBezTo>
                      <a:pt x="10370" y="279"/>
                      <a:pt x="10871" y="753"/>
                      <a:pt x="10871" y="1367"/>
                    </a:cubicBezTo>
                    <a:lnTo>
                      <a:pt x="10871" y="5576"/>
                    </a:lnTo>
                    <a:cubicBezTo>
                      <a:pt x="10871" y="6161"/>
                      <a:pt x="10370" y="6663"/>
                      <a:pt x="9784" y="6663"/>
                    </a:cubicBezTo>
                    <a:lnTo>
                      <a:pt x="1282" y="6663"/>
                    </a:lnTo>
                    <a:cubicBezTo>
                      <a:pt x="697" y="6663"/>
                      <a:pt x="195" y="6161"/>
                      <a:pt x="195" y="5576"/>
                    </a:cubicBezTo>
                    <a:lnTo>
                      <a:pt x="195" y="1367"/>
                    </a:lnTo>
                    <a:cubicBezTo>
                      <a:pt x="195" y="753"/>
                      <a:pt x="697" y="279"/>
                      <a:pt x="1282" y="279"/>
                    </a:cubicBezTo>
                    <a:close/>
                    <a:moveTo>
                      <a:pt x="1310" y="1"/>
                    </a:moveTo>
                    <a:cubicBezTo>
                      <a:pt x="585" y="1"/>
                      <a:pt x="0" y="586"/>
                      <a:pt x="0" y="1311"/>
                    </a:cubicBezTo>
                    <a:lnTo>
                      <a:pt x="0" y="5548"/>
                    </a:lnTo>
                    <a:cubicBezTo>
                      <a:pt x="0" y="6273"/>
                      <a:pt x="558" y="6858"/>
                      <a:pt x="1282" y="6858"/>
                    </a:cubicBezTo>
                    <a:lnTo>
                      <a:pt x="9784" y="6858"/>
                    </a:lnTo>
                    <a:cubicBezTo>
                      <a:pt x="10509" y="6858"/>
                      <a:pt x="11122" y="6273"/>
                      <a:pt x="11122" y="5548"/>
                    </a:cubicBezTo>
                    <a:lnTo>
                      <a:pt x="11122" y="1311"/>
                    </a:lnTo>
                    <a:cubicBezTo>
                      <a:pt x="11122" y="586"/>
                      <a:pt x="10509" y="1"/>
                      <a:pt x="97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948;p62">
                <a:extLst>
                  <a:ext uri="{FF2B5EF4-FFF2-40B4-BE49-F238E27FC236}">
                    <a16:creationId xmlns:a16="http://schemas.microsoft.com/office/drawing/2014/main" id="{90AF212C-E987-2351-9B04-9DD8954368A7}"/>
                  </a:ext>
                </a:extLst>
              </p:cNvPr>
              <p:cNvSpPr/>
              <p:nvPr/>
            </p:nvSpPr>
            <p:spPr>
              <a:xfrm>
                <a:off x="983075" y="2591975"/>
                <a:ext cx="272500" cy="164475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579" extrusionOk="0">
                    <a:moveTo>
                      <a:pt x="1227" y="0"/>
                    </a:moveTo>
                    <a:cubicBezTo>
                      <a:pt x="558" y="0"/>
                      <a:pt x="29" y="502"/>
                      <a:pt x="29" y="1171"/>
                    </a:cubicBezTo>
                    <a:lnTo>
                      <a:pt x="29" y="5380"/>
                    </a:lnTo>
                    <a:cubicBezTo>
                      <a:pt x="1" y="6049"/>
                      <a:pt x="558" y="6579"/>
                      <a:pt x="1227" y="6579"/>
                    </a:cubicBezTo>
                    <a:lnTo>
                      <a:pt x="9729" y="6579"/>
                    </a:lnTo>
                    <a:cubicBezTo>
                      <a:pt x="10370" y="6579"/>
                      <a:pt x="10900" y="6049"/>
                      <a:pt x="10900" y="5380"/>
                    </a:cubicBezTo>
                    <a:lnTo>
                      <a:pt x="10900" y="1171"/>
                    </a:lnTo>
                    <a:cubicBezTo>
                      <a:pt x="10900" y="502"/>
                      <a:pt x="10370" y="0"/>
                      <a:pt x="97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949;p62">
                <a:extLst>
                  <a:ext uri="{FF2B5EF4-FFF2-40B4-BE49-F238E27FC236}">
                    <a16:creationId xmlns:a16="http://schemas.microsoft.com/office/drawing/2014/main" id="{DC518DDF-8E6E-DA13-FE64-5337F9F37AFC}"/>
                  </a:ext>
                </a:extLst>
              </p:cNvPr>
              <p:cNvSpPr/>
              <p:nvPr/>
            </p:nvSpPr>
            <p:spPr>
              <a:xfrm>
                <a:off x="980300" y="2588475"/>
                <a:ext cx="2787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11151" h="6858" extrusionOk="0">
                    <a:moveTo>
                      <a:pt x="9840" y="279"/>
                    </a:moveTo>
                    <a:cubicBezTo>
                      <a:pt x="10426" y="279"/>
                      <a:pt x="10899" y="753"/>
                      <a:pt x="10899" y="1367"/>
                    </a:cubicBezTo>
                    <a:lnTo>
                      <a:pt x="10899" y="5576"/>
                    </a:lnTo>
                    <a:cubicBezTo>
                      <a:pt x="10899" y="6161"/>
                      <a:pt x="10426" y="6663"/>
                      <a:pt x="9840" y="6663"/>
                    </a:cubicBezTo>
                    <a:lnTo>
                      <a:pt x="1338" y="6663"/>
                    </a:lnTo>
                    <a:cubicBezTo>
                      <a:pt x="725" y="6663"/>
                      <a:pt x="251" y="6161"/>
                      <a:pt x="251" y="5576"/>
                    </a:cubicBezTo>
                    <a:lnTo>
                      <a:pt x="251" y="1367"/>
                    </a:lnTo>
                    <a:cubicBezTo>
                      <a:pt x="251" y="753"/>
                      <a:pt x="725" y="279"/>
                      <a:pt x="1338" y="279"/>
                    </a:cubicBezTo>
                    <a:close/>
                    <a:moveTo>
                      <a:pt x="1338" y="1"/>
                    </a:moveTo>
                    <a:cubicBezTo>
                      <a:pt x="586" y="1"/>
                      <a:pt x="0" y="586"/>
                      <a:pt x="0" y="1311"/>
                    </a:cubicBezTo>
                    <a:lnTo>
                      <a:pt x="0" y="5548"/>
                    </a:lnTo>
                    <a:cubicBezTo>
                      <a:pt x="0" y="6273"/>
                      <a:pt x="586" y="6858"/>
                      <a:pt x="1338" y="6858"/>
                    </a:cubicBezTo>
                    <a:lnTo>
                      <a:pt x="9840" y="6858"/>
                    </a:lnTo>
                    <a:cubicBezTo>
                      <a:pt x="10565" y="6858"/>
                      <a:pt x="11150" y="6273"/>
                      <a:pt x="11150" y="5548"/>
                    </a:cubicBezTo>
                    <a:lnTo>
                      <a:pt x="11150" y="1311"/>
                    </a:lnTo>
                    <a:cubicBezTo>
                      <a:pt x="11150" y="586"/>
                      <a:pt x="10565" y="1"/>
                      <a:pt x="98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950;p62">
                <a:extLst>
                  <a:ext uri="{FF2B5EF4-FFF2-40B4-BE49-F238E27FC236}">
                    <a16:creationId xmlns:a16="http://schemas.microsoft.com/office/drawing/2014/main" id="{ACC22EDA-6A59-F433-9A52-524405FA8885}"/>
                  </a:ext>
                </a:extLst>
              </p:cNvPr>
              <p:cNvSpPr/>
              <p:nvPr/>
            </p:nvSpPr>
            <p:spPr>
              <a:xfrm>
                <a:off x="1302250" y="2380100"/>
                <a:ext cx="272500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580" extrusionOk="0">
                    <a:moveTo>
                      <a:pt x="1199" y="1"/>
                    </a:moveTo>
                    <a:cubicBezTo>
                      <a:pt x="530" y="1"/>
                      <a:pt x="1" y="531"/>
                      <a:pt x="1" y="1200"/>
                    </a:cubicBezTo>
                    <a:lnTo>
                      <a:pt x="1" y="5409"/>
                    </a:lnTo>
                    <a:cubicBezTo>
                      <a:pt x="29" y="6078"/>
                      <a:pt x="530" y="6580"/>
                      <a:pt x="1199" y="6580"/>
                    </a:cubicBezTo>
                    <a:lnTo>
                      <a:pt x="9701" y="6580"/>
                    </a:lnTo>
                    <a:cubicBezTo>
                      <a:pt x="10370" y="6580"/>
                      <a:pt x="10900" y="6078"/>
                      <a:pt x="10900" y="5409"/>
                    </a:cubicBezTo>
                    <a:lnTo>
                      <a:pt x="10900" y="1200"/>
                    </a:lnTo>
                    <a:cubicBezTo>
                      <a:pt x="10900" y="531"/>
                      <a:pt x="10370" y="1"/>
                      <a:pt x="97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951;p62">
                <a:extLst>
                  <a:ext uri="{FF2B5EF4-FFF2-40B4-BE49-F238E27FC236}">
                    <a16:creationId xmlns:a16="http://schemas.microsoft.com/office/drawing/2014/main" id="{BB7C9199-0AAC-01CE-023A-EB5F4280AE1E}"/>
                  </a:ext>
                </a:extLst>
              </p:cNvPr>
              <p:cNvSpPr/>
              <p:nvPr/>
            </p:nvSpPr>
            <p:spPr>
              <a:xfrm>
                <a:off x="1300175" y="2376625"/>
                <a:ext cx="2780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11123" h="6858" extrusionOk="0">
                    <a:moveTo>
                      <a:pt x="9784" y="251"/>
                    </a:moveTo>
                    <a:cubicBezTo>
                      <a:pt x="10370" y="251"/>
                      <a:pt x="10871" y="725"/>
                      <a:pt x="10871" y="1339"/>
                    </a:cubicBezTo>
                    <a:lnTo>
                      <a:pt x="10871" y="5548"/>
                    </a:lnTo>
                    <a:cubicBezTo>
                      <a:pt x="10871" y="6133"/>
                      <a:pt x="10370" y="6607"/>
                      <a:pt x="9784" y="6607"/>
                    </a:cubicBezTo>
                    <a:lnTo>
                      <a:pt x="1282" y="6607"/>
                    </a:lnTo>
                    <a:cubicBezTo>
                      <a:pt x="697" y="6607"/>
                      <a:pt x="195" y="6133"/>
                      <a:pt x="195" y="5548"/>
                    </a:cubicBezTo>
                    <a:lnTo>
                      <a:pt x="195" y="1339"/>
                    </a:lnTo>
                    <a:cubicBezTo>
                      <a:pt x="195" y="725"/>
                      <a:pt x="697" y="251"/>
                      <a:pt x="1282" y="251"/>
                    </a:cubicBezTo>
                    <a:close/>
                    <a:moveTo>
                      <a:pt x="1310" y="1"/>
                    </a:moveTo>
                    <a:cubicBezTo>
                      <a:pt x="585" y="1"/>
                      <a:pt x="0" y="586"/>
                      <a:pt x="0" y="1339"/>
                    </a:cubicBezTo>
                    <a:lnTo>
                      <a:pt x="0" y="5548"/>
                    </a:lnTo>
                    <a:cubicBezTo>
                      <a:pt x="0" y="6273"/>
                      <a:pt x="558" y="6830"/>
                      <a:pt x="1282" y="6858"/>
                    </a:cubicBezTo>
                    <a:lnTo>
                      <a:pt x="9784" y="6858"/>
                    </a:lnTo>
                    <a:cubicBezTo>
                      <a:pt x="10509" y="6858"/>
                      <a:pt x="11122" y="6273"/>
                      <a:pt x="11122" y="5548"/>
                    </a:cubicBezTo>
                    <a:lnTo>
                      <a:pt x="11122" y="1339"/>
                    </a:lnTo>
                    <a:cubicBezTo>
                      <a:pt x="11122" y="586"/>
                      <a:pt x="10509" y="1"/>
                      <a:pt x="97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952;p62">
                <a:extLst>
                  <a:ext uri="{FF2B5EF4-FFF2-40B4-BE49-F238E27FC236}">
                    <a16:creationId xmlns:a16="http://schemas.microsoft.com/office/drawing/2014/main" id="{3A58BEC9-0D22-8A71-53FD-E7AC6F3D5E90}"/>
                  </a:ext>
                </a:extLst>
              </p:cNvPr>
              <p:cNvSpPr/>
              <p:nvPr/>
            </p:nvSpPr>
            <p:spPr>
              <a:xfrm>
                <a:off x="983075" y="2380100"/>
                <a:ext cx="272500" cy="164500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580" extrusionOk="0">
                    <a:moveTo>
                      <a:pt x="1227" y="1"/>
                    </a:moveTo>
                    <a:cubicBezTo>
                      <a:pt x="558" y="1"/>
                      <a:pt x="29" y="531"/>
                      <a:pt x="29" y="1200"/>
                    </a:cubicBezTo>
                    <a:lnTo>
                      <a:pt x="29" y="5409"/>
                    </a:lnTo>
                    <a:cubicBezTo>
                      <a:pt x="1" y="6078"/>
                      <a:pt x="558" y="6580"/>
                      <a:pt x="1227" y="6580"/>
                    </a:cubicBezTo>
                    <a:lnTo>
                      <a:pt x="9729" y="6580"/>
                    </a:lnTo>
                    <a:cubicBezTo>
                      <a:pt x="10370" y="6580"/>
                      <a:pt x="10900" y="6078"/>
                      <a:pt x="10900" y="5409"/>
                    </a:cubicBezTo>
                    <a:lnTo>
                      <a:pt x="10900" y="1200"/>
                    </a:lnTo>
                    <a:cubicBezTo>
                      <a:pt x="10900" y="531"/>
                      <a:pt x="10370" y="1"/>
                      <a:pt x="97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953;p62">
                <a:extLst>
                  <a:ext uri="{FF2B5EF4-FFF2-40B4-BE49-F238E27FC236}">
                    <a16:creationId xmlns:a16="http://schemas.microsoft.com/office/drawing/2014/main" id="{69E02285-0586-CD5B-92BC-6823CDB847C8}"/>
                  </a:ext>
                </a:extLst>
              </p:cNvPr>
              <p:cNvSpPr/>
              <p:nvPr/>
            </p:nvSpPr>
            <p:spPr>
              <a:xfrm>
                <a:off x="980300" y="2376625"/>
                <a:ext cx="278775" cy="171450"/>
              </a:xfrm>
              <a:custGeom>
                <a:avLst/>
                <a:gdLst/>
                <a:ahLst/>
                <a:cxnLst/>
                <a:rect l="l" t="t" r="r" b="b"/>
                <a:pathLst>
                  <a:path w="11151" h="6858" extrusionOk="0">
                    <a:moveTo>
                      <a:pt x="9840" y="251"/>
                    </a:moveTo>
                    <a:cubicBezTo>
                      <a:pt x="10426" y="251"/>
                      <a:pt x="10899" y="725"/>
                      <a:pt x="10899" y="1339"/>
                    </a:cubicBezTo>
                    <a:lnTo>
                      <a:pt x="10899" y="5548"/>
                    </a:lnTo>
                    <a:cubicBezTo>
                      <a:pt x="10899" y="6133"/>
                      <a:pt x="10426" y="6607"/>
                      <a:pt x="9840" y="6607"/>
                    </a:cubicBezTo>
                    <a:lnTo>
                      <a:pt x="1338" y="6607"/>
                    </a:lnTo>
                    <a:cubicBezTo>
                      <a:pt x="725" y="6607"/>
                      <a:pt x="251" y="6133"/>
                      <a:pt x="251" y="5548"/>
                    </a:cubicBezTo>
                    <a:lnTo>
                      <a:pt x="251" y="1339"/>
                    </a:lnTo>
                    <a:cubicBezTo>
                      <a:pt x="251" y="725"/>
                      <a:pt x="725" y="251"/>
                      <a:pt x="1338" y="251"/>
                    </a:cubicBezTo>
                    <a:close/>
                    <a:moveTo>
                      <a:pt x="1338" y="1"/>
                    </a:moveTo>
                    <a:cubicBezTo>
                      <a:pt x="586" y="1"/>
                      <a:pt x="0" y="586"/>
                      <a:pt x="0" y="1339"/>
                    </a:cubicBezTo>
                    <a:lnTo>
                      <a:pt x="0" y="5548"/>
                    </a:lnTo>
                    <a:cubicBezTo>
                      <a:pt x="0" y="6273"/>
                      <a:pt x="586" y="6830"/>
                      <a:pt x="1338" y="6858"/>
                    </a:cubicBezTo>
                    <a:lnTo>
                      <a:pt x="9840" y="6858"/>
                    </a:lnTo>
                    <a:cubicBezTo>
                      <a:pt x="10565" y="6858"/>
                      <a:pt x="11150" y="6273"/>
                      <a:pt x="11150" y="5548"/>
                    </a:cubicBezTo>
                    <a:lnTo>
                      <a:pt x="11150" y="1339"/>
                    </a:lnTo>
                    <a:cubicBezTo>
                      <a:pt x="11150" y="586"/>
                      <a:pt x="10565" y="1"/>
                      <a:pt x="98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954;p62">
                <a:extLst>
                  <a:ext uri="{FF2B5EF4-FFF2-40B4-BE49-F238E27FC236}">
                    <a16:creationId xmlns:a16="http://schemas.microsoft.com/office/drawing/2014/main" id="{1774BB0D-C501-3AF5-66D2-82B9E81DA877}"/>
                  </a:ext>
                </a:extLst>
              </p:cNvPr>
              <p:cNvSpPr/>
              <p:nvPr/>
            </p:nvSpPr>
            <p:spPr>
              <a:xfrm>
                <a:off x="1302250" y="2796150"/>
                <a:ext cx="272500" cy="165175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607" extrusionOk="0">
                    <a:moveTo>
                      <a:pt x="1199" y="0"/>
                    </a:moveTo>
                    <a:cubicBezTo>
                      <a:pt x="530" y="0"/>
                      <a:pt x="1" y="530"/>
                      <a:pt x="1" y="1199"/>
                    </a:cubicBezTo>
                    <a:lnTo>
                      <a:pt x="1" y="5408"/>
                    </a:lnTo>
                    <a:cubicBezTo>
                      <a:pt x="29" y="6077"/>
                      <a:pt x="530" y="6607"/>
                      <a:pt x="1199" y="6607"/>
                    </a:cubicBezTo>
                    <a:lnTo>
                      <a:pt x="9701" y="6607"/>
                    </a:lnTo>
                    <a:cubicBezTo>
                      <a:pt x="10370" y="6607"/>
                      <a:pt x="10900" y="6077"/>
                      <a:pt x="10900" y="5408"/>
                    </a:cubicBezTo>
                    <a:lnTo>
                      <a:pt x="10900" y="1199"/>
                    </a:lnTo>
                    <a:cubicBezTo>
                      <a:pt x="10900" y="530"/>
                      <a:pt x="10370" y="0"/>
                      <a:pt x="97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955;p62">
                <a:extLst>
                  <a:ext uri="{FF2B5EF4-FFF2-40B4-BE49-F238E27FC236}">
                    <a16:creationId xmlns:a16="http://schemas.microsoft.com/office/drawing/2014/main" id="{216456F7-D89C-A48B-C0E7-C1D2D9547975}"/>
                  </a:ext>
                </a:extLst>
              </p:cNvPr>
              <p:cNvSpPr/>
              <p:nvPr/>
            </p:nvSpPr>
            <p:spPr>
              <a:xfrm>
                <a:off x="1300175" y="2793350"/>
                <a:ext cx="278075" cy="171475"/>
              </a:xfrm>
              <a:custGeom>
                <a:avLst/>
                <a:gdLst/>
                <a:ahLst/>
                <a:cxnLst/>
                <a:rect l="l" t="t" r="r" b="b"/>
                <a:pathLst>
                  <a:path w="11123" h="6859" extrusionOk="0">
                    <a:moveTo>
                      <a:pt x="9784" y="224"/>
                    </a:moveTo>
                    <a:cubicBezTo>
                      <a:pt x="10370" y="224"/>
                      <a:pt x="10871" y="726"/>
                      <a:pt x="10871" y="1311"/>
                    </a:cubicBezTo>
                    <a:lnTo>
                      <a:pt x="10871" y="5520"/>
                    </a:lnTo>
                    <a:cubicBezTo>
                      <a:pt x="10871" y="6106"/>
                      <a:pt x="10370" y="6607"/>
                      <a:pt x="9784" y="6607"/>
                    </a:cubicBezTo>
                    <a:lnTo>
                      <a:pt x="1282" y="6607"/>
                    </a:lnTo>
                    <a:cubicBezTo>
                      <a:pt x="697" y="6607"/>
                      <a:pt x="195" y="6106"/>
                      <a:pt x="195" y="5520"/>
                    </a:cubicBezTo>
                    <a:lnTo>
                      <a:pt x="195" y="1311"/>
                    </a:lnTo>
                    <a:cubicBezTo>
                      <a:pt x="195" y="726"/>
                      <a:pt x="697" y="224"/>
                      <a:pt x="1282" y="224"/>
                    </a:cubicBezTo>
                    <a:close/>
                    <a:moveTo>
                      <a:pt x="1310" y="1"/>
                    </a:moveTo>
                    <a:cubicBezTo>
                      <a:pt x="585" y="1"/>
                      <a:pt x="0" y="586"/>
                      <a:pt x="0" y="1311"/>
                    </a:cubicBezTo>
                    <a:lnTo>
                      <a:pt x="0" y="5520"/>
                    </a:lnTo>
                    <a:cubicBezTo>
                      <a:pt x="0" y="6273"/>
                      <a:pt x="558" y="6830"/>
                      <a:pt x="1282" y="6858"/>
                    </a:cubicBezTo>
                    <a:lnTo>
                      <a:pt x="9784" y="6858"/>
                    </a:lnTo>
                    <a:cubicBezTo>
                      <a:pt x="10509" y="6858"/>
                      <a:pt x="11122" y="6273"/>
                      <a:pt x="11122" y="5520"/>
                    </a:cubicBezTo>
                    <a:lnTo>
                      <a:pt x="11122" y="1311"/>
                    </a:lnTo>
                    <a:cubicBezTo>
                      <a:pt x="11122" y="586"/>
                      <a:pt x="10509" y="1"/>
                      <a:pt x="97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956;p62">
                <a:extLst>
                  <a:ext uri="{FF2B5EF4-FFF2-40B4-BE49-F238E27FC236}">
                    <a16:creationId xmlns:a16="http://schemas.microsoft.com/office/drawing/2014/main" id="{3DABF595-AB62-180B-D8DC-20AB22F5DC58}"/>
                  </a:ext>
                </a:extLst>
              </p:cNvPr>
              <p:cNvSpPr/>
              <p:nvPr/>
            </p:nvSpPr>
            <p:spPr>
              <a:xfrm>
                <a:off x="983075" y="2796150"/>
                <a:ext cx="272500" cy="165175"/>
              </a:xfrm>
              <a:custGeom>
                <a:avLst/>
                <a:gdLst/>
                <a:ahLst/>
                <a:cxnLst/>
                <a:rect l="l" t="t" r="r" b="b"/>
                <a:pathLst>
                  <a:path w="10900" h="6607" extrusionOk="0">
                    <a:moveTo>
                      <a:pt x="1227" y="0"/>
                    </a:moveTo>
                    <a:cubicBezTo>
                      <a:pt x="558" y="0"/>
                      <a:pt x="29" y="530"/>
                      <a:pt x="29" y="1199"/>
                    </a:cubicBezTo>
                    <a:lnTo>
                      <a:pt x="29" y="5408"/>
                    </a:lnTo>
                    <a:cubicBezTo>
                      <a:pt x="1" y="6077"/>
                      <a:pt x="558" y="6607"/>
                      <a:pt x="1227" y="6607"/>
                    </a:cubicBezTo>
                    <a:lnTo>
                      <a:pt x="9729" y="6607"/>
                    </a:lnTo>
                    <a:cubicBezTo>
                      <a:pt x="10370" y="6607"/>
                      <a:pt x="10900" y="6077"/>
                      <a:pt x="10900" y="5408"/>
                    </a:cubicBezTo>
                    <a:lnTo>
                      <a:pt x="10900" y="1199"/>
                    </a:lnTo>
                    <a:cubicBezTo>
                      <a:pt x="10900" y="530"/>
                      <a:pt x="10370" y="0"/>
                      <a:pt x="97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957;p62">
                <a:extLst>
                  <a:ext uri="{FF2B5EF4-FFF2-40B4-BE49-F238E27FC236}">
                    <a16:creationId xmlns:a16="http://schemas.microsoft.com/office/drawing/2014/main" id="{78ACE424-6542-F9CB-2528-CF3004E98F12}"/>
                  </a:ext>
                </a:extLst>
              </p:cNvPr>
              <p:cNvSpPr/>
              <p:nvPr/>
            </p:nvSpPr>
            <p:spPr>
              <a:xfrm>
                <a:off x="980300" y="2793350"/>
                <a:ext cx="278775" cy="171475"/>
              </a:xfrm>
              <a:custGeom>
                <a:avLst/>
                <a:gdLst/>
                <a:ahLst/>
                <a:cxnLst/>
                <a:rect l="l" t="t" r="r" b="b"/>
                <a:pathLst>
                  <a:path w="11151" h="6859" extrusionOk="0">
                    <a:moveTo>
                      <a:pt x="9840" y="224"/>
                    </a:moveTo>
                    <a:cubicBezTo>
                      <a:pt x="10426" y="224"/>
                      <a:pt x="10899" y="726"/>
                      <a:pt x="10899" y="1311"/>
                    </a:cubicBezTo>
                    <a:lnTo>
                      <a:pt x="10899" y="5520"/>
                    </a:lnTo>
                    <a:cubicBezTo>
                      <a:pt x="10899" y="6106"/>
                      <a:pt x="10426" y="6607"/>
                      <a:pt x="9840" y="6607"/>
                    </a:cubicBezTo>
                    <a:lnTo>
                      <a:pt x="1338" y="6607"/>
                    </a:lnTo>
                    <a:cubicBezTo>
                      <a:pt x="725" y="6607"/>
                      <a:pt x="251" y="6106"/>
                      <a:pt x="251" y="5520"/>
                    </a:cubicBezTo>
                    <a:lnTo>
                      <a:pt x="251" y="1311"/>
                    </a:lnTo>
                    <a:cubicBezTo>
                      <a:pt x="251" y="726"/>
                      <a:pt x="725" y="224"/>
                      <a:pt x="1338" y="224"/>
                    </a:cubicBezTo>
                    <a:close/>
                    <a:moveTo>
                      <a:pt x="1338" y="1"/>
                    </a:moveTo>
                    <a:cubicBezTo>
                      <a:pt x="586" y="1"/>
                      <a:pt x="0" y="586"/>
                      <a:pt x="0" y="1311"/>
                    </a:cubicBezTo>
                    <a:lnTo>
                      <a:pt x="0" y="5520"/>
                    </a:lnTo>
                    <a:cubicBezTo>
                      <a:pt x="0" y="6273"/>
                      <a:pt x="586" y="6830"/>
                      <a:pt x="1338" y="6858"/>
                    </a:cubicBezTo>
                    <a:lnTo>
                      <a:pt x="9840" y="6858"/>
                    </a:lnTo>
                    <a:cubicBezTo>
                      <a:pt x="10565" y="6858"/>
                      <a:pt x="11150" y="6273"/>
                      <a:pt x="11150" y="5520"/>
                    </a:cubicBezTo>
                    <a:lnTo>
                      <a:pt x="11150" y="1311"/>
                    </a:lnTo>
                    <a:cubicBezTo>
                      <a:pt x="11150" y="586"/>
                      <a:pt x="10565" y="1"/>
                      <a:pt x="98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958;p62">
                <a:extLst>
                  <a:ext uri="{FF2B5EF4-FFF2-40B4-BE49-F238E27FC236}">
                    <a16:creationId xmlns:a16="http://schemas.microsoft.com/office/drawing/2014/main" id="{861DE86B-DADE-A805-9EE7-DE3CC02C5732}"/>
                  </a:ext>
                </a:extLst>
              </p:cNvPr>
              <p:cNvSpPr/>
              <p:nvPr/>
            </p:nvSpPr>
            <p:spPr>
              <a:xfrm>
                <a:off x="933600" y="3090925"/>
                <a:ext cx="26065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810" extrusionOk="0">
                    <a:moveTo>
                      <a:pt x="1" y="1"/>
                    </a:moveTo>
                    <a:lnTo>
                      <a:pt x="1" y="809"/>
                    </a:lnTo>
                    <a:lnTo>
                      <a:pt x="10426" y="809"/>
                    </a:lnTo>
                    <a:lnTo>
                      <a:pt x="104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959;p62">
                <a:extLst>
                  <a:ext uri="{FF2B5EF4-FFF2-40B4-BE49-F238E27FC236}">
                    <a16:creationId xmlns:a16="http://schemas.microsoft.com/office/drawing/2014/main" id="{89C7A489-EAA2-3E52-F039-A17C16D7A0F0}"/>
                  </a:ext>
                </a:extLst>
              </p:cNvPr>
              <p:cNvSpPr/>
              <p:nvPr/>
            </p:nvSpPr>
            <p:spPr>
              <a:xfrm>
                <a:off x="1006775" y="3143900"/>
                <a:ext cx="187475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7499" h="809" extrusionOk="0">
                    <a:moveTo>
                      <a:pt x="0" y="0"/>
                    </a:moveTo>
                    <a:lnTo>
                      <a:pt x="0" y="809"/>
                    </a:lnTo>
                    <a:lnTo>
                      <a:pt x="7499" y="809"/>
                    </a:lnTo>
                    <a:lnTo>
                      <a:pt x="74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960;p62">
                <a:extLst>
                  <a:ext uri="{FF2B5EF4-FFF2-40B4-BE49-F238E27FC236}">
                    <a16:creationId xmlns:a16="http://schemas.microsoft.com/office/drawing/2014/main" id="{264ADD7E-362B-11EB-9199-E337963BB114}"/>
                  </a:ext>
                </a:extLst>
              </p:cNvPr>
              <p:cNvSpPr/>
              <p:nvPr/>
            </p:nvSpPr>
            <p:spPr>
              <a:xfrm>
                <a:off x="933600" y="3143900"/>
                <a:ext cx="43225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1729" h="809" extrusionOk="0">
                    <a:moveTo>
                      <a:pt x="1" y="0"/>
                    </a:moveTo>
                    <a:lnTo>
                      <a:pt x="1" y="809"/>
                    </a:lnTo>
                    <a:lnTo>
                      <a:pt x="1729" y="809"/>
                    </a:lnTo>
                    <a:lnTo>
                      <a:pt x="17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961;p62">
                <a:extLst>
                  <a:ext uri="{FF2B5EF4-FFF2-40B4-BE49-F238E27FC236}">
                    <a16:creationId xmlns:a16="http://schemas.microsoft.com/office/drawing/2014/main" id="{C8CA2129-9FAC-886C-3C00-A4757C48DDE9}"/>
                  </a:ext>
                </a:extLst>
              </p:cNvPr>
              <p:cNvSpPr/>
              <p:nvPr/>
            </p:nvSpPr>
            <p:spPr>
              <a:xfrm>
                <a:off x="1322475" y="3090925"/>
                <a:ext cx="26065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810" extrusionOk="0">
                    <a:moveTo>
                      <a:pt x="0" y="1"/>
                    </a:moveTo>
                    <a:lnTo>
                      <a:pt x="0" y="809"/>
                    </a:lnTo>
                    <a:lnTo>
                      <a:pt x="10425" y="809"/>
                    </a:lnTo>
                    <a:lnTo>
                      <a:pt x="104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962;p62">
                <a:extLst>
                  <a:ext uri="{FF2B5EF4-FFF2-40B4-BE49-F238E27FC236}">
                    <a16:creationId xmlns:a16="http://schemas.microsoft.com/office/drawing/2014/main" id="{C5E7AE88-D970-FE0A-5E8F-4BAA9F48DEB3}"/>
                  </a:ext>
                </a:extLst>
              </p:cNvPr>
              <p:cNvSpPr/>
              <p:nvPr/>
            </p:nvSpPr>
            <p:spPr>
              <a:xfrm>
                <a:off x="1447200" y="3143900"/>
                <a:ext cx="135925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5437" h="809" extrusionOk="0">
                    <a:moveTo>
                      <a:pt x="1" y="0"/>
                    </a:moveTo>
                    <a:lnTo>
                      <a:pt x="1" y="809"/>
                    </a:lnTo>
                    <a:lnTo>
                      <a:pt x="5436" y="809"/>
                    </a:lnTo>
                    <a:lnTo>
                      <a:pt x="5436" y="0"/>
                    </a:ln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2963;p62">
                <a:extLst>
                  <a:ext uri="{FF2B5EF4-FFF2-40B4-BE49-F238E27FC236}">
                    <a16:creationId xmlns:a16="http://schemas.microsoft.com/office/drawing/2014/main" id="{9B7EF8D2-D80A-4E5B-CA76-0F2A070A6C74}"/>
                  </a:ext>
                </a:extLst>
              </p:cNvPr>
              <p:cNvSpPr/>
              <p:nvPr/>
            </p:nvSpPr>
            <p:spPr>
              <a:xfrm>
                <a:off x="1286925" y="3196150"/>
                <a:ext cx="296900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810" extrusionOk="0">
                    <a:moveTo>
                      <a:pt x="0" y="1"/>
                    </a:moveTo>
                    <a:lnTo>
                      <a:pt x="0" y="809"/>
                    </a:lnTo>
                    <a:lnTo>
                      <a:pt x="11875" y="809"/>
                    </a:lnTo>
                    <a:lnTo>
                      <a:pt x="118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2964;p62">
                <a:extLst>
                  <a:ext uri="{FF2B5EF4-FFF2-40B4-BE49-F238E27FC236}">
                    <a16:creationId xmlns:a16="http://schemas.microsoft.com/office/drawing/2014/main" id="{4B5DF726-ACE9-B9A1-9F32-B8AC13F58B2E}"/>
                  </a:ext>
                </a:extLst>
              </p:cNvPr>
              <p:cNvSpPr/>
              <p:nvPr/>
            </p:nvSpPr>
            <p:spPr>
              <a:xfrm>
                <a:off x="1430475" y="3249125"/>
                <a:ext cx="153350" cy="19525"/>
              </a:xfrm>
              <a:custGeom>
                <a:avLst/>
                <a:gdLst/>
                <a:ahLst/>
                <a:cxnLst/>
                <a:rect l="l" t="t" r="r" b="b"/>
                <a:pathLst>
                  <a:path w="6134" h="781" extrusionOk="0">
                    <a:moveTo>
                      <a:pt x="1" y="0"/>
                    </a:moveTo>
                    <a:lnTo>
                      <a:pt x="1" y="781"/>
                    </a:lnTo>
                    <a:lnTo>
                      <a:pt x="6133" y="781"/>
                    </a:lnTo>
                    <a:lnTo>
                      <a:pt x="613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2965;p62">
                <a:extLst>
                  <a:ext uri="{FF2B5EF4-FFF2-40B4-BE49-F238E27FC236}">
                    <a16:creationId xmlns:a16="http://schemas.microsoft.com/office/drawing/2014/main" id="{482BD93F-24E4-462C-A6D1-0B951ECB54E8}"/>
                  </a:ext>
                </a:extLst>
              </p:cNvPr>
              <p:cNvSpPr/>
              <p:nvPr/>
            </p:nvSpPr>
            <p:spPr>
              <a:xfrm>
                <a:off x="1355225" y="3249125"/>
                <a:ext cx="45325" cy="19525"/>
              </a:xfrm>
              <a:custGeom>
                <a:avLst/>
                <a:gdLst/>
                <a:ahLst/>
                <a:cxnLst/>
                <a:rect l="l" t="t" r="r" b="b"/>
                <a:pathLst>
                  <a:path w="1813" h="781" extrusionOk="0">
                    <a:moveTo>
                      <a:pt x="0" y="0"/>
                    </a:moveTo>
                    <a:lnTo>
                      <a:pt x="0" y="781"/>
                    </a:lnTo>
                    <a:lnTo>
                      <a:pt x="1812" y="781"/>
                    </a:ln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2966;p62">
                <a:extLst>
                  <a:ext uri="{FF2B5EF4-FFF2-40B4-BE49-F238E27FC236}">
                    <a16:creationId xmlns:a16="http://schemas.microsoft.com/office/drawing/2014/main" id="{EE40CCD6-67ED-9C43-70B1-005C4047E8A3}"/>
                  </a:ext>
                </a:extLst>
              </p:cNvPr>
              <p:cNvSpPr/>
              <p:nvPr/>
            </p:nvSpPr>
            <p:spPr>
              <a:xfrm>
                <a:off x="2776150" y="3125075"/>
                <a:ext cx="441850" cy="646025"/>
              </a:xfrm>
              <a:custGeom>
                <a:avLst/>
                <a:gdLst/>
                <a:ahLst/>
                <a:cxnLst/>
                <a:rect l="l" t="t" r="r" b="b"/>
                <a:pathLst>
                  <a:path w="17674" h="25841" extrusionOk="0">
                    <a:moveTo>
                      <a:pt x="1618" y="1"/>
                    </a:moveTo>
                    <a:cubicBezTo>
                      <a:pt x="698" y="1"/>
                      <a:pt x="1" y="725"/>
                      <a:pt x="1" y="1589"/>
                    </a:cubicBezTo>
                    <a:lnTo>
                      <a:pt x="1" y="24252"/>
                    </a:lnTo>
                    <a:cubicBezTo>
                      <a:pt x="1" y="25116"/>
                      <a:pt x="754" y="25841"/>
                      <a:pt x="1618" y="25841"/>
                    </a:cubicBezTo>
                    <a:lnTo>
                      <a:pt x="16085" y="25841"/>
                    </a:lnTo>
                    <a:cubicBezTo>
                      <a:pt x="16977" y="25841"/>
                      <a:pt x="17674" y="25116"/>
                      <a:pt x="17674" y="24252"/>
                    </a:cubicBezTo>
                    <a:lnTo>
                      <a:pt x="17674" y="1589"/>
                    </a:lnTo>
                    <a:cubicBezTo>
                      <a:pt x="17674" y="697"/>
                      <a:pt x="16949" y="1"/>
                      <a:pt x="160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2967;p62">
                <a:extLst>
                  <a:ext uri="{FF2B5EF4-FFF2-40B4-BE49-F238E27FC236}">
                    <a16:creationId xmlns:a16="http://schemas.microsoft.com/office/drawing/2014/main" id="{41A2078D-A71F-F3F0-92B0-2DF007A06260}"/>
                  </a:ext>
                </a:extLst>
              </p:cNvPr>
              <p:cNvSpPr/>
              <p:nvPr/>
            </p:nvSpPr>
            <p:spPr>
              <a:xfrm>
                <a:off x="2771975" y="3119500"/>
                <a:ext cx="450925" cy="655100"/>
              </a:xfrm>
              <a:custGeom>
                <a:avLst/>
                <a:gdLst/>
                <a:ahLst/>
                <a:cxnLst/>
                <a:rect l="l" t="t" r="r" b="b"/>
                <a:pathLst>
                  <a:path w="18037" h="26204" extrusionOk="0">
                    <a:moveTo>
                      <a:pt x="16252" y="335"/>
                    </a:moveTo>
                    <a:cubicBezTo>
                      <a:pt x="17060" y="335"/>
                      <a:pt x="17702" y="976"/>
                      <a:pt x="17702" y="1785"/>
                    </a:cubicBezTo>
                    <a:lnTo>
                      <a:pt x="17702" y="24447"/>
                    </a:lnTo>
                    <a:cubicBezTo>
                      <a:pt x="17702" y="25228"/>
                      <a:pt x="17060" y="25897"/>
                      <a:pt x="16252" y="25897"/>
                    </a:cubicBezTo>
                    <a:lnTo>
                      <a:pt x="1785" y="25897"/>
                    </a:lnTo>
                    <a:cubicBezTo>
                      <a:pt x="976" y="25897"/>
                      <a:pt x="335" y="25228"/>
                      <a:pt x="335" y="24447"/>
                    </a:cubicBezTo>
                    <a:lnTo>
                      <a:pt x="335" y="1785"/>
                    </a:lnTo>
                    <a:cubicBezTo>
                      <a:pt x="335" y="976"/>
                      <a:pt x="976" y="335"/>
                      <a:pt x="1785" y="335"/>
                    </a:cubicBezTo>
                    <a:close/>
                    <a:moveTo>
                      <a:pt x="1785" y="1"/>
                    </a:moveTo>
                    <a:cubicBezTo>
                      <a:pt x="809" y="1"/>
                      <a:pt x="1" y="809"/>
                      <a:pt x="1" y="1785"/>
                    </a:cubicBezTo>
                    <a:lnTo>
                      <a:pt x="1" y="24447"/>
                    </a:lnTo>
                    <a:cubicBezTo>
                      <a:pt x="1" y="25423"/>
                      <a:pt x="809" y="26203"/>
                      <a:pt x="1785" y="26203"/>
                    </a:cubicBezTo>
                    <a:lnTo>
                      <a:pt x="16252" y="26203"/>
                    </a:lnTo>
                    <a:cubicBezTo>
                      <a:pt x="17228" y="26203"/>
                      <a:pt x="18036" y="25423"/>
                      <a:pt x="18036" y="24447"/>
                    </a:cubicBezTo>
                    <a:lnTo>
                      <a:pt x="18036" y="1785"/>
                    </a:lnTo>
                    <a:cubicBezTo>
                      <a:pt x="18036" y="809"/>
                      <a:pt x="17228" y="1"/>
                      <a:pt x="162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2968;p62">
                <a:extLst>
                  <a:ext uri="{FF2B5EF4-FFF2-40B4-BE49-F238E27FC236}">
                    <a16:creationId xmlns:a16="http://schemas.microsoft.com/office/drawing/2014/main" id="{11D987A8-498B-C930-2011-6B9EA0686509}"/>
                  </a:ext>
                </a:extLst>
              </p:cNvPr>
              <p:cNvSpPr/>
              <p:nvPr/>
            </p:nvSpPr>
            <p:spPr>
              <a:xfrm>
                <a:off x="2942725" y="3194775"/>
                <a:ext cx="207000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8280" h="809" extrusionOk="0">
                    <a:moveTo>
                      <a:pt x="0" y="0"/>
                    </a:moveTo>
                    <a:lnTo>
                      <a:pt x="0" y="809"/>
                    </a:lnTo>
                    <a:lnTo>
                      <a:pt x="8279" y="809"/>
                    </a:lnTo>
                    <a:lnTo>
                      <a:pt x="82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2969;p62">
                <a:extLst>
                  <a:ext uri="{FF2B5EF4-FFF2-40B4-BE49-F238E27FC236}">
                    <a16:creationId xmlns:a16="http://schemas.microsoft.com/office/drawing/2014/main" id="{0B3BBD9D-89F9-0444-0C50-0FE8C864497B}"/>
                  </a:ext>
                </a:extLst>
              </p:cNvPr>
              <p:cNvSpPr/>
              <p:nvPr/>
            </p:nvSpPr>
            <p:spPr>
              <a:xfrm>
                <a:off x="2896025" y="3247025"/>
                <a:ext cx="253700" cy="19550"/>
              </a:xfrm>
              <a:custGeom>
                <a:avLst/>
                <a:gdLst/>
                <a:ahLst/>
                <a:cxnLst/>
                <a:rect l="l" t="t" r="r" b="b"/>
                <a:pathLst>
                  <a:path w="10148" h="782" extrusionOk="0">
                    <a:moveTo>
                      <a:pt x="1" y="1"/>
                    </a:moveTo>
                    <a:lnTo>
                      <a:pt x="1" y="781"/>
                    </a:lnTo>
                    <a:lnTo>
                      <a:pt x="10147" y="781"/>
                    </a:lnTo>
                    <a:lnTo>
                      <a:pt x="1014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2970;p62">
                <a:extLst>
                  <a:ext uri="{FF2B5EF4-FFF2-40B4-BE49-F238E27FC236}">
                    <a16:creationId xmlns:a16="http://schemas.microsoft.com/office/drawing/2014/main" id="{4083F4D0-CF30-BA29-DD71-9039878047C6}"/>
                  </a:ext>
                </a:extLst>
              </p:cNvPr>
              <p:cNvSpPr/>
              <p:nvPr/>
            </p:nvSpPr>
            <p:spPr>
              <a:xfrm>
                <a:off x="2974075" y="3299300"/>
                <a:ext cx="174950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809" extrusionOk="0">
                    <a:moveTo>
                      <a:pt x="1" y="0"/>
                    </a:moveTo>
                    <a:lnTo>
                      <a:pt x="1" y="809"/>
                    </a:lnTo>
                    <a:lnTo>
                      <a:pt x="6997" y="809"/>
                    </a:lnTo>
                    <a:lnTo>
                      <a:pt x="69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2971;p62">
                <a:extLst>
                  <a:ext uri="{FF2B5EF4-FFF2-40B4-BE49-F238E27FC236}">
                    <a16:creationId xmlns:a16="http://schemas.microsoft.com/office/drawing/2014/main" id="{C3866957-F79E-694B-5972-52815E59FDB8}"/>
                  </a:ext>
                </a:extLst>
              </p:cNvPr>
              <p:cNvSpPr/>
              <p:nvPr/>
            </p:nvSpPr>
            <p:spPr>
              <a:xfrm>
                <a:off x="2974075" y="3351575"/>
                <a:ext cx="174950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6998" h="809" extrusionOk="0">
                    <a:moveTo>
                      <a:pt x="1" y="0"/>
                    </a:moveTo>
                    <a:lnTo>
                      <a:pt x="1" y="808"/>
                    </a:lnTo>
                    <a:lnTo>
                      <a:pt x="6997" y="808"/>
                    </a:lnTo>
                    <a:lnTo>
                      <a:pt x="69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2972;p62">
                <a:extLst>
                  <a:ext uri="{FF2B5EF4-FFF2-40B4-BE49-F238E27FC236}">
                    <a16:creationId xmlns:a16="http://schemas.microsoft.com/office/drawing/2014/main" id="{0E571348-C087-BC9E-755A-21129B4BCBBE}"/>
                  </a:ext>
                </a:extLst>
              </p:cNvPr>
              <p:cNvSpPr/>
              <p:nvPr/>
            </p:nvSpPr>
            <p:spPr>
              <a:xfrm>
                <a:off x="2898825" y="3351575"/>
                <a:ext cx="45300" cy="202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809" extrusionOk="0">
                    <a:moveTo>
                      <a:pt x="0" y="0"/>
                    </a:moveTo>
                    <a:lnTo>
                      <a:pt x="0" y="808"/>
                    </a:lnTo>
                    <a:lnTo>
                      <a:pt x="1812" y="808"/>
                    </a:lnTo>
                    <a:lnTo>
                      <a:pt x="18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2973;p62">
                <a:extLst>
                  <a:ext uri="{FF2B5EF4-FFF2-40B4-BE49-F238E27FC236}">
                    <a16:creationId xmlns:a16="http://schemas.microsoft.com/office/drawing/2014/main" id="{9FB5FFF6-9AD5-02F0-990E-7234CED07562}"/>
                  </a:ext>
                </a:extLst>
              </p:cNvPr>
              <p:cNvSpPr/>
              <p:nvPr/>
            </p:nvSpPr>
            <p:spPr>
              <a:xfrm>
                <a:off x="2845850" y="3483275"/>
                <a:ext cx="309450" cy="219550"/>
              </a:xfrm>
              <a:custGeom>
                <a:avLst/>
                <a:gdLst/>
                <a:ahLst/>
                <a:cxnLst/>
                <a:rect l="l" t="t" r="r" b="b"/>
                <a:pathLst>
                  <a:path w="12378" h="8782" extrusionOk="0">
                    <a:moveTo>
                      <a:pt x="809" y="0"/>
                    </a:moveTo>
                    <a:cubicBezTo>
                      <a:pt x="363" y="0"/>
                      <a:pt x="0" y="335"/>
                      <a:pt x="0" y="781"/>
                    </a:cubicBezTo>
                    <a:lnTo>
                      <a:pt x="0" y="7973"/>
                    </a:lnTo>
                    <a:cubicBezTo>
                      <a:pt x="0" y="8419"/>
                      <a:pt x="363" y="8781"/>
                      <a:pt x="809" y="8781"/>
                    </a:cubicBezTo>
                    <a:lnTo>
                      <a:pt x="11597" y="8781"/>
                    </a:lnTo>
                    <a:cubicBezTo>
                      <a:pt x="12043" y="8781"/>
                      <a:pt x="12377" y="8419"/>
                      <a:pt x="12377" y="7973"/>
                    </a:cubicBezTo>
                    <a:lnTo>
                      <a:pt x="12377" y="781"/>
                    </a:lnTo>
                    <a:cubicBezTo>
                      <a:pt x="12377" y="335"/>
                      <a:pt x="12043" y="0"/>
                      <a:pt x="11597" y="0"/>
                    </a:cubicBezTo>
                    <a:close/>
                  </a:path>
                </a:pathLst>
              </a:custGeom>
              <a:solidFill>
                <a:srgbClr val="ABF2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2974;p62">
                <a:extLst>
                  <a:ext uri="{FF2B5EF4-FFF2-40B4-BE49-F238E27FC236}">
                    <a16:creationId xmlns:a16="http://schemas.microsoft.com/office/drawing/2014/main" id="{B1300516-A419-4CF6-4CF4-A3B9C52B1134}"/>
                  </a:ext>
                </a:extLst>
              </p:cNvPr>
              <p:cNvSpPr/>
              <p:nvPr/>
            </p:nvSpPr>
            <p:spPr>
              <a:xfrm>
                <a:off x="2841675" y="3478400"/>
                <a:ext cx="318500" cy="228600"/>
              </a:xfrm>
              <a:custGeom>
                <a:avLst/>
                <a:gdLst/>
                <a:ahLst/>
                <a:cxnLst/>
                <a:rect l="l" t="t" r="r" b="b"/>
                <a:pathLst>
                  <a:path w="12740" h="9144" extrusionOk="0">
                    <a:moveTo>
                      <a:pt x="11764" y="335"/>
                    </a:moveTo>
                    <a:cubicBezTo>
                      <a:pt x="12126" y="335"/>
                      <a:pt x="12405" y="641"/>
                      <a:pt x="12405" y="976"/>
                    </a:cubicBezTo>
                    <a:lnTo>
                      <a:pt x="12405" y="8168"/>
                    </a:lnTo>
                    <a:cubicBezTo>
                      <a:pt x="12405" y="8558"/>
                      <a:pt x="12098" y="8837"/>
                      <a:pt x="11764" y="8837"/>
                    </a:cubicBezTo>
                    <a:lnTo>
                      <a:pt x="976" y="8837"/>
                    </a:lnTo>
                    <a:cubicBezTo>
                      <a:pt x="613" y="8837"/>
                      <a:pt x="335" y="8502"/>
                      <a:pt x="335" y="8168"/>
                    </a:cubicBezTo>
                    <a:lnTo>
                      <a:pt x="335" y="976"/>
                    </a:lnTo>
                    <a:cubicBezTo>
                      <a:pt x="335" y="614"/>
                      <a:pt x="641" y="335"/>
                      <a:pt x="976" y="335"/>
                    </a:cubicBezTo>
                    <a:close/>
                    <a:moveTo>
                      <a:pt x="976" y="0"/>
                    </a:moveTo>
                    <a:cubicBezTo>
                      <a:pt x="418" y="0"/>
                      <a:pt x="0" y="474"/>
                      <a:pt x="0" y="976"/>
                    </a:cubicBezTo>
                    <a:lnTo>
                      <a:pt x="0" y="8168"/>
                    </a:lnTo>
                    <a:cubicBezTo>
                      <a:pt x="0" y="8725"/>
                      <a:pt x="474" y="9143"/>
                      <a:pt x="976" y="9143"/>
                    </a:cubicBezTo>
                    <a:lnTo>
                      <a:pt x="11764" y="9143"/>
                    </a:lnTo>
                    <a:cubicBezTo>
                      <a:pt x="12321" y="9143"/>
                      <a:pt x="12739" y="8697"/>
                      <a:pt x="12739" y="8168"/>
                    </a:cubicBezTo>
                    <a:lnTo>
                      <a:pt x="12739" y="976"/>
                    </a:lnTo>
                    <a:cubicBezTo>
                      <a:pt x="12739" y="418"/>
                      <a:pt x="12265" y="0"/>
                      <a:pt x="117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2975;p62">
                <a:extLst>
                  <a:ext uri="{FF2B5EF4-FFF2-40B4-BE49-F238E27FC236}">
                    <a16:creationId xmlns:a16="http://schemas.microsoft.com/office/drawing/2014/main" id="{E8F06218-0979-F6A8-D939-3D892C3E3F0E}"/>
                  </a:ext>
                </a:extLst>
              </p:cNvPr>
              <p:cNvSpPr/>
              <p:nvPr/>
            </p:nvSpPr>
            <p:spPr>
              <a:xfrm>
                <a:off x="2882775" y="3544600"/>
                <a:ext cx="239075" cy="103175"/>
              </a:xfrm>
              <a:custGeom>
                <a:avLst/>
                <a:gdLst/>
                <a:ahLst/>
                <a:cxnLst/>
                <a:rect l="l" t="t" r="r" b="b"/>
                <a:pathLst>
                  <a:path w="9563" h="4127" extrusionOk="0">
                    <a:moveTo>
                      <a:pt x="6301" y="1"/>
                    </a:moveTo>
                    <a:lnTo>
                      <a:pt x="3736" y="3318"/>
                    </a:lnTo>
                    <a:lnTo>
                      <a:pt x="2175" y="1366"/>
                    </a:lnTo>
                    <a:lnTo>
                      <a:pt x="1" y="4126"/>
                    </a:lnTo>
                    <a:lnTo>
                      <a:pt x="9562" y="4126"/>
                    </a:lnTo>
                    <a:lnTo>
                      <a:pt x="630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2976;p62">
                <a:extLst>
                  <a:ext uri="{FF2B5EF4-FFF2-40B4-BE49-F238E27FC236}">
                    <a16:creationId xmlns:a16="http://schemas.microsoft.com/office/drawing/2014/main" id="{6B8EEFA2-6B1A-A504-1AF1-A128C3E909B2}"/>
                  </a:ext>
                </a:extLst>
              </p:cNvPr>
              <p:cNvSpPr/>
              <p:nvPr/>
            </p:nvSpPr>
            <p:spPr>
              <a:xfrm>
                <a:off x="2960150" y="3532750"/>
                <a:ext cx="40425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617" h="1590" extrusionOk="0">
                    <a:moveTo>
                      <a:pt x="808" y="1"/>
                    </a:moveTo>
                    <a:cubicBezTo>
                      <a:pt x="362" y="1"/>
                      <a:pt x="0" y="363"/>
                      <a:pt x="0" y="809"/>
                    </a:cubicBezTo>
                    <a:cubicBezTo>
                      <a:pt x="0" y="1227"/>
                      <a:pt x="362" y="1590"/>
                      <a:pt x="808" y="1590"/>
                    </a:cubicBezTo>
                    <a:cubicBezTo>
                      <a:pt x="1254" y="1590"/>
                      <a:pt x="1617" y="1227"/>
                      <a:pt x="1617" y="809"/>
                    </a:cubicBezTo>
                    <a:cubicBezTo>
                      <a:pt x="1617" y="363"/>
                      <a:pt x="1254" y="1"/>
                      <a:pt x="80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2977;p62">
                <a:extLst>
                  <a:ext uri="{FF2B5EF4-FFF2-40B4-BE49-F238E27FC236}">
                    <a16:creationId xmlns:a16="http://schemas.microsoft.com/office/drawing/2014/main" id="{3C653F00-CFE2-4AFE-BC40-FB7D1B68F2A6}"/>
                  </a:ext>
                </a:extLst>
              </p:cNvPr>
              <p:cNvSpPr/>
              <p:nvPr/>
            </p:nvSpPr>
            <p:spPr>
              <a:xfrm>
                <a:off x="2576150" y="2219125"/>
                <a:ext cx="800050" cy="799350"/>
              </a:xfrm>
              <a:custGeom>
                <a:avLst/>
                <a:gdLst/>
                <a:ahLst/>
                <a:cxnLst/>
                <a:rect l="l" t="t" r="r" b="b"/>
                <a:pathLst>
                  <a:path w="32002" h="31974" extrusionOk="0">
                    <a:moveTo>
                      <a:pt x="16001" y="1"/>
                    </a:moveTo>
                    <a:lnTo>
                      <a:pt x="16001" y="2565"/>
                    </a:lnTo>
                    <a:cubicBezTo>
                      <a:pt x="23416" y="2565"/>
                      <a:pt x="29437" y="8614"/>
                      <a:pt x="29437" y="16029"/>
                    </a:cubicBezTo>
                    <a:cubicBezTo>
                      <a:pt x="29437" y="23444"/>
                      <a:pt x="23416" y="29465"/>
                      <a:pt x="16001" y="29465"/>
                    </a:cubicBezTo>
                    <a:cubicBezTo>
                      <a:pt x="8586" y="29465"/>
                      <a:pt x="2537" y="23444"/>
                      <a:pt x="2537" y="16029"/>
                    </a:cubicBezTo>
                    <a:cubicBezTo>
                      <a:pt x="2537" y="13855"/>
                      <a:pt x="3067" y="11848"/>
                      <a:pt x="3987" y="10036"/>
                    </a:cubicBezTo>
                    <a:lnTo>
                      <a:pt x="1673" y="8893"/>
                    </a:lnTo>
                    <a:cubicBezTo>
                      <a:pt x="586" y="11011"/>
                      <a:pt x="1" y="13437"/>
                      <a:pt x="1" y="16001"/>
                    </a:cubicBezTo>
                    <a:cubicBezTo>
                      <a:pt x="1" y="24810"/>
                      <a:pt x="7193" y="31974"/>
                      <a:pt x="16001" y="31974"/>
                    </a:cubicBezTo>
                    <a:cubicBezTo>
                      <a:pt x="24810" y="31974"/>
                      <a:pt x="32002" y="24810"/>
                      <a:pt x="32002" y="16001"/>
                    </a:cubicBezTo>
                    <a:cubicBezTo>
                      <a:pt x="32002" y="7165"/>
                      <a:pt x="24810" y="1"/>
                      <a:pt x="1600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2978;p62">
                <a:extLst>
                  <a:ext uri="{FF2B5EF4-FFF2-40B4-BE49-F238E27FC236}">
                    <a16:creationId xmlns:a16="http://schemas.microsoft.com/office/drawing/2014/main" id="{3431BD91-0191-6739-432C-A7AB90CA5C1F}"/>
                  </a:ext>
                </a:extLst>
              </p:cNvPr>
              <p:cNvSpPr/>
              <p:nvPr/>
            </p:nvSpPr>
            <p:spPr>
              <a:xfrm>
                <a:off x="2617975" y="2219825"/>
                <a:ext cx="358225" cy="250200"/>
              </a:xfrm>
              <a:custGeom>
                <a:avLst/>
                <a:gdLst/>
                <a:ahLst/>
                <a:cxnLst/>
                <a:rect l="l" t="t" r="r" b="b"/>
                <a:pathLst>
                  <a:path w="14329" h="10008" extrusionOk="0">
                    <a:moveTo>
                      <a:pt x="14328" y="1"/>
                    </a:moveTo>
                    <a:cubicBezTo>
                      <a:pt x="8056" y="1"/>
                      <a:pt x="2621" y="3624"/>
                      <a:pt x="0" y="8893"/>
                    </a:cubicBezTo>
                    <a:lnTo>
                      <a:pt x="2314" y="10008"/>
                    </a:lnTo>
                    <a:cubicBezTo>
                      <a:pt x="4488" y="5576"/>
                      <a:pt x="9060" y="2537"/>
                      <a:pt x="14328" y="2537"/>
                    </a:cubicBezTo>
                    <a:lnTo>
                      <a:pt x="1432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2979;p62">
                <a:extLst>
                  <a:ext uri="{FF2B5EF4-FFF2-40B4-BE49-F238E27FC236}">
                    <a16:creationId xmlns:a16="http://schemas.microsoft.com/office/drawing/2014/main" id="{DB76C6B7-28D2-B102-3A77-4F1E70B5CDA7}"/>
                  </a:ext>
                </a:extLst>
              </p:cNvPr>
              <p:cNvSpPr/>
              <p:nvPr/>
            </p:nvSpPr>
            <p:spPr>
              <a:xfrm>
                <a:off x="2677200" y="2320875"/>
                <a:ext cx="299000" cy="564500"/>
              </a:xfrm>
              <a:custGeom>
                <a:avLst/>
                <a:gdLst/>
                <a:ahLst/>
                <a:cxnLst/>
                <a:rect l="l" t="t" r="r" b="b"/>
                <a:pathLst>
                  <a:path w="11960" h="22580" extrusionOk="0">
                    <a:moveTo>
                      <a:pt x="11959" y="1"/>
                    </a:moveTo>
                    <a:cubicBezTo>
                      <a:pt x="5353" y="1"/>
                      <a:pt x="1" y="5380"/>
                      <a:pt x="1" y="11959"/>
                    </a:cubicBezTo>
                    <a:cubicBezTo>
                      <a:pt x="1" y="16558"/>
                      <a:pt x="2649" y="20545"/>
                      <a:pt x="6523" y="22580"/>
                    </a:cubicBezTo>
                    <a:lnTo>
                      <a:pt x="7666" y="20294"/>
                    </a:lnTo>
                    <a:cubicBezTo>
                      <a:pt x="4628" y="18705"/>
                      <a:pt x="2593" y="15583"/>
                      <a:pt x="2593" y="11959"/>
                    </a:cubicBezTo>
                    <a:cubicBezTo>
                      <a:pt x="2593" y="6802"/>
                      <a:pt x="6802" y="2593"/>
                      <a:pt x="11959" y="2593"/>
                    </a:cubicBezTo>
                    <a:lnTo>
                      <a:pt x="1195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2980;p62">
                <a:extLst>
                  <a:ext uri="{FF2B5EF4-FFF2-40B4-BE49-F238E27FC236}">
                    <a16:creationId xmlns:a16="http://schemas.microsoft.com/office/drawing/2014/main" id="{B4506C46-DBAC-9F30-4A15-100FB3C76D17}"/>
                  </a:ext>
                </a:extLst>
              </p:cNvPr>
              <p:cNvSpPr/>
              <p:nvPr/>
            </p:nvSpPr>
            <p:spPr>
              <a:xfrm>
                <a:off x="2839575" y="2320875"/>
                <a:ext cx="435575" cy="597950"/>
              </a:xfrm>
              <a:custGeom>
                <a:avLst/>
                <a:gdLst/>
                <a:ahLst/>
                <a:cxnLst/>
                <a:rect l="l" t="t" r="r" b="b"/>
                <a:pathLst>
                  <a:path w="17423" h="23918" extrusionOk="0">
                    <a:moveTo>
                      <a:pt x="5464" y="1"/>
                    </a:moveTo>
                    <a:lnTo>
                      <a:pt x="5464" y="2593"/>
                    </a:lnTo>
                    <a:cubicBezTo>
                      <a:pt x="10621" y="2593"/>
                      <a:pt x="14830" y="6802"/>
                      <a:pt x="14830" y="11959"/>
                    </a:cubicBezTo>
                    <a:cubicBezTo>
                      <a:pt x="14830" y="17116"/>
                      <a:pt x="10621" y="21325"/>
                      <a:pt x="5464" y="21325"/>
                    </a:cubicBezTo>
                    <a:cubicBezTo>
                      <a:pt x="3931" y="21325"/>
                      <a:pt x="2426" y="20935"/>
                      <a:pt x="1143" y="20294"/>
                    </a:cubicBezTo>
                    <a:lnTo>
                      <a:pt x="1" y="22580"/>
                    </a:lnTo>
                    <a:cubicBezTo>
                      <a:pt x="1617" y="23416"/>
                      <a:pt x="3485" y="23918"/>
                      <a:pt x="5464" y="23918"/>
                    </a:cubicBezTo>
                    <a:cubicBezTo>
                      <a:pt x="12043" y="23918"/>
                      <a:pt x="17423" y="18538"/>
                      <a:pt x="17423" y="11959"/>
                    </a:cubicBezTo>
                    <a:cubicBezTo>
                      <a:pt x="17423" y="5380"/>
                      <a:pt x="12043" y="1"/>
                      <a:pt x="546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2981;p62">
                <a:extLst>
                  <a:ext uri="{FF2B5EF4-FFF2-40B4-BE49-F238E27FC236}">
                    <a16:creationId xmlns:a16="http://schemas.microsoft.com/office/drawing/2014/main" id="{84C7DAA9-A819-F828-5FD8-97D4A769BC4D}"/>
                  </a:ext>
                </a:extLst>
              </p:cNvPr>
              <p:cNvSpPr/>
              <p:nvPr/>
            </p:nvSpPr>
            <p:spPr>
              <a:xfrm>
                <a:off x="2776150" y="2420525"/>
                <a:ext cx="364500" cy="399350"/>
              </a:xfrm>
              <a:custGeom>
                <a:avLst/>
                <a:gdLst/>
                <a:ahLst/>
                <a:cxnLst/>
                <a:rect l="l" t="t" r="r" b="b"/>
                <a:pathLst>
                  <a:path w="14580" h="15974" extrusionOk="0">
                    <a:moveTo>
                      <a:pt x="8001" y="1"/>
                    </a:moveTo>
                    <a:cubicBezTo>
                      <a:pt x="3597" y="1"/>
                      <a:pt x="1" y="3541"/>
                      <a:pt x="29" y="8001"/>
                    </a:cubicBezTo>
                    <a:cubicBezTo>
                      <a:pt x="29" y="12377"/>
                      <a:pt x="3597" y="15973"/>
                      <a:pt x="8001" y="15973"/>
                    </a:cubicBezTo>
                    <a:cubicBezTo>
                      <a:pt x="10705" y="15973"/>
                      <a:pt x="13158" y="14579"/>
                      <a:pt x="14580" y="12489"/>
                    </a:cubicBezTo>
                    <a:lnTo>
                      <a:pt x="12489" y="11039"/>
                    </a:lnTo>
                    <a:cubicBezTo>
                      <a:pt x="11513" y="12489"/>
                      <a:pt x="9869" y="13437"/>
                      <a:pt x="8001" y="13437"/>
                    </a:cubicBezTo>
                    <a:cubicBezTo>
                      <a:pt x="4991" y="13437"/>
                      <a:pt x="2565" y="10984"/>
                      <a:pt x="2565" y="8001"/>
                    </a:cubicBezTo>
                    <a:cubicBezTo>
                      <a:pt x="2565" y="5018"/>
                      <a:pt x="4991" y="2565"/>
                      <a:pt x="8001" y="2565"/>
                    </a:cubicBezTo>
                    <a:lnTo>
                      <a:pt x="80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2982;p62">
                <a:extLst>
                  <a:ext uri="{FF2B5EF4-FFF2-40B4-BE49-F238E27FC236}">
                    <a16:creationId xmlns:a16="http://schemas.microsoft.com/office/drawing/2014/main" id="{69BFE122-203C-1E9F-5BA3-0B071071062B}"/>
                  </a:ext>
                </a:extLst>
              </p:cNvPr>
              <p:cNvSpPr/>
              <p:nvPr/>
            </p:nvSpPr>
            <p:spPr>
              <a:xfrm>
                <a:off x="2976175" y="2419125"/>
                <a:ext cx="199325" cy="312250"/>
              </a:xfrm>
              <a:custGeom>
                <a:avLst/>
                <a:gdLst/>
                <a:ahLst/>
                <a:cxnLst/>
                <a:rect l="l" t="t" r="r" b="b"/>
                <a:pathLst>
                  <a:path w="7973" h="12490" extrusionOk="0">
                    <a:moveTo>
                      <a:pt x="0" y="1"/>
                    </a:moveTo>
                    <a:lnTo>
                      <a:pt x="0" y="2593"/>
                    </a:lnTo>
                    <a:cubicBezTo>
                      <a:pt x="2983" y="2593"/>
                      <a:pt x="5436" y="5019"/>
                      <a:pt x="5436" y="8029"/>
                    </a:cubicBezTo>
                    <a:cubicBezTo>
                      <a:pt x="5436" y="9144"/>
                      <a:pt x="5073" y="10175"/>
                      <a:pt x="4488" y="11012"/>
                    </a:cubicBezTo>
                    <a:lnTo>
                      <a:pt x="6579" y="12489"/>
                    </a:lnTo>
                    <a:cubicBezTo>
                      <a:pt x="7443" y="11207"/>
                      <a:pt x="7973" y="9674"/>
                      <a:pt x="7973" y="8001"/>
                    </a:cubicBezTo>
                    <a:cubicBezTo>
                      <a:pt x="7973" y="3597"/>
                      <a:pt x="4377" y="1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2983;p62">
                <a:extLst>
                  <a:ext uri="{FF2B5EF4-FFF2-40B4-BE49-F238E27FC236}">
                    <a16:creationId xmlns:a16="http://schemas.microsoft.com/office/drawing/2014/main" id="{977673EE-C216-A4AD-955B-2A0919311818}"/>
                  </a:ext>
                </a:extLst>
              </p:cNvPr>
              <p:cNvSpPr/>
              <p:nvPr/>
            </p:nvSpPr>
            <p:spPr>
              <a:xfrm>
                <a:off x="3259800" y="2987100"/>
                <a:ext cx="50200" cy="41397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16559" extrusionOk="0">
                    <a:moveTo>
                      <a:pt x="0" y="0"/>
                    </a:moveTo>
                    <a:lnTo>
                      <a:pt x="0" y="335"/>
                    </a:lnTo>
                    <a:lnTo>
                      <a:pt x="1673" y="335"/>
                    </a:lnTo>
                    <a:lnTo>
                      <a:pt x="1673" y="16252"/>
                    </a:lnTo>
                    <a:lnTo>
                      <a:pt x="0" y="16252"/>
                    </a:lnTo>
                    <a:lnTo>
                      <a:pt x="0" y="16558"/>
                    </a:lnTo>
                    <a:lnTo>
                      <a:pt x="2007" y="16558"/>
                    </a:lnTo>
                    <a:lnTo>
                      <a:pt x="200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2984;p62">
                <a:extLst>
                  <a:ext uri="{FF2B5EF4-FFF2-40B4-BE49-F238E27FC236}">
                    <a16:creationId xmlns:a16="http://schemas.microsoft.com/office/drawing/2014/main" id="{ABD5BB06-4C62-E475-3C7A-A66DA659C375}"/>
                  </a:ext>
                </a:extLst>
              </p:cNvPr>
              <p:cNvSpPr/>
              <p:nvPr/>
            </p:nvSpPr>
            <p:spPr>
              <a:xfrm>
                <a:off x="1275075" y="2111800"/>
                <a:ext cx="1455125" cy="185400"/>
              </a:xfrm>
              <a:custGeom>
                <a:avLst/>
                <a:gdLst/>
                <a:ahLst/>
                <a:cxnLst/>
                <a:rect l="l" t="t" r="r" b="b"/>
                <a:pathLst>
                  <a:path w="58205" h="7416" extrusionOk="0">
                    <a:moveTo>
                      <a:pt x="0" y="1"/>
                    </a:moveTo>
                    <a:lnTo>
                      <a:pt x="0" y="7416"/>
                    </a:lnTo>
                    <a:lnTo>
                      <a:pt x="335" y="7416"/>
                    </a:lnTo>
                    <a:lnTo>
                      <a:pt x="335" y="308"/>
                    </a:lnTo>
                    <a:lnTo>
                      <a:pt x="57898" y="308"/>
                    </a:lnTo>
                    <a:lnTo>
                      <a:pt x="57898" y="4600"/>
                    </a:lnTo>
                    <a:lnTo>
                      <a:pt x="58204" y="4600"/>
                    </a:lnTo>
                    <a:lnTo>
                      <a:pt x="5820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2985;p62">
                <a:extLst>
                  <a:ext uri="{FF2B5EF4-FFF2-40B4-BE49-F238E27FC236}">
                    <a16:creationId xmlns:a16="http://schemas.microsoft.com/office/drawing/2014/main" id="{6C006A68-ABEE-0642-2DDD-C19ACD6EF2C5}"/>
                  </a:ext>
                </a:extLst>
              </p:cNvPr>
              <p:cNvSpPr/>
              <p:nvPr/>
            </p:nvSpPr>
            <p:spPr>
              <a:xfrm>
                <a:off x="2850725" y="1637656"/>
                <a:ext cx="89925" cy="892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3569" extrusionOk="0">
                    <a:moveTo>
                      <a:pt x="1" y="1"/>
                    </a:moveTo>
                    <a:lnTo>
                      <a:pt x="1" y="3569"/>
                    </a:lnTo>
                    <a:lnTo>
                      <a:pt x="3597" y="3569"/>
                    </a:lnTo>
                    <a:lnTo>
                      <a:pt x="3597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2986;p62">
                <a:extLst>
                  <a:ext uri="{FF2B5EF4-FFF2-40B4-BE49-F238E27FC236}">
                    <a16:creationId xmlns:a16="http://schemas.microsoft.com/office/drawing/2014/main" id="{3FB388F2-3ACB-6B94-CD5E-B67229526B0B}"/>
                  </a:ext>
                </a:extLst>
              </p:cNvPr>
              <p:cNvSpPr/>
              <p:nvPr/>
            </p:nvSpPr>
            <p:spPr>
              <a:xfrm>
                <a:off x="2825650" y="1688531"/>
                <a:ext cx="63425" cy="63450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2538" extrusionOk="0">
                    <a:moveTo>
                      <a:pt x="0" y="1"/>
                    </a:moveTo>
                    <a:lnTo>
                      <a:pt x="0" y="2537"/>
                    </a:lnTo>
                    <a:lnTo>
                      <a:pt x="2537" y="2537"/>
                    </a:lnTo>
                    <a:lnTo>
                      <a:pt x="2537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2987;p62">
                <a:extLst>
                  <a:ext uri="{FF2B5EF4-FFF2-40B4-BE49-F238E27FC236}">
                    <a16:creationId xmlns:a16="http://schemas.microsoft.com/office/drawing/2014/main" id="{7003E3B5-655D-CCE6-D15B-45CA6841C5DE}"/>
                  </a:ext>
                </a:extLst>
              </p:cNvPr>
              <p:cNvSpPr/>
              <p:nvPr/>
            </p:nvSpPr>
            <p:spPr>
              <a:xfrm>
                <a:off x="2693925" y="1689231"/>
                <a:ext cx="38350" cy="3835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1534" extrusionOk="0">
                    <a:moveTo>
                      <a:pt x="1" y="0"/>
                    </a:moveTo>
                    <a:lnTo>
                      <a:pt x="1" y="1534"/>
                    </a:lnTo>
                    <a:lnTo>
                      <a:pt x="1534" y="1534"/>
                    </a:lnTo>
                    <a:lnTo>
                      <a:pt x="153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2988;p62">
                <a:extLst>
                  <a:ext uri="{FF2B5EF4-FFF2-40B4-BE49-F238E27FC236}">
                    <a16:creationId xmlns:a16="http://schemas.microsoft.com/office/drawing/2014/main" id="{9599C504-D088-ED8F-5000-334A7F73B44E}"/>
                  </a:ext>
                </a:extLst>
              </p:cNvPr>
              <p:cNvSpPr/>
              <p:nvPr/>
            </p:nvSpPr>
            <p:spPr>
              <a:xfrm>
                <a:off x="2784525" y="1985528"/>
                <a:ext cx="52975" cy="53000"/>
              </a:xfrm>
              <a:custGeom>
                <a:avLst/>
                <a:gdLst/>
                <a:ahLst/>
                <a:cxnLst/>
                <a:rect l="l" t="t" r="r" b="b"/>
                <a:pathLst>
                  <a:path w="2119" h="2120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2119" y="2120"/>
                    </a:lnTo>
                    <a:lnTo>
                      <a:pt x="2119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2989;p62">
                <a:extLst>
                  <a:ext uri="{FF2B5EF4-FFF2-40B4-BE49-F238E27FC236}">
                    <a16:creationId xmlns:a16="http://schemas.microsoft.com/office/drawing/2014/main" id="{C616B1B3-D2E3-C835-2A6C-5060F6D40954}"/>
                  </a:ext>
                </a:extLst>
              </p:cNvPr>
              <p:cNvSpPr/>
              <p:nvPr/>
            </p:nvSpPr>
            <p:spPr>
              <a:xfrm>
                <a:off x="2117138" y="1888024"/>
                <a:ext cx="523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2092" extrusionOk="0">
                    <a:moveTo>
                      <a:pt x="1" y="1"/>
                    </a:moveTo>
                    <a:lnTo>
                      <a:pt x="1" y="2091"/>
                    </a:lnTo>
                    <a:lnTo>
                      <a:pt x="2092" y="2091"/>
                    </a:lnTo>
                    <a:lnTo>
                      <a:pt x="2092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2990;p62">
                <a:extLst>
                  <a:ext uri="{FF2B5EF4-FFF2-40B4-BE49-F238E27FC236}">
                    <a16:creationId xmlns:a16="http://schemas.microsoft.com/office/drawing/2014/main" id="{C807C11C-672E-636E-5397-D9063BEC7CF6}"/>
                  </a:ext>
                </a:extLst>
              </p:cNvPr>
              <p:cNvSpPr/>
              <p:nvPr/>
            </p:nvSpPr>
            <p:spPr>
              <a:xfrm>
                <a:off x="2141538" y="1913824"/>
                <a:ext cx="58575" cy="58550"/>
              </a:xfrm>
              <a:custGeom>
                <a:avLst/>
                <a:gdLst/>
                <a:ahLst/>
                <a:cxnLst/>
                <a:rect l="l" t="t" r="r" b="b"/>
                <a:pathLst>
                  <a:path w="2343" h="2342" extrusionOk="0">
                    <a:moveTo>
                      <a:pt x="1" y="0"/>
                    </a:moveTo>
                    <a:lnTo>
                      <a:pt x="1" y="2342"/>
                    </a:lnTo>
                    <a:lnTo>
                      <a:pt x="2342" y="2342"/>
                    </a:lnTo>
                    <a:lnTo>
                      <a:pt x="2342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2991;p62">
                <a:extLst>
                  <a:ext uri="{FF2B5EF4-FFF2-40B4-BE49-F238E27FC236}">
                    <a16:creationId xmlns:a16="http://schemas.microsoft.com/office/drawing/2014/main" id="{B6E75E32-D063-77B7-DC72-13C4C78CDF4E}"/>
                  </a:ext>
                </a:extLst>
              </p:cNvPr>
              <p:cNvSpPr/>
              <p:nvPr/>
            </p:nvSpPr>
            <p:spPr>
              <a:xfrm>
                <a:off x="2239113" y="1920074"/>
                <a:ext cx="28575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144" extrusionOk="0">
                    <a:moveTo>
                      <a:pt x="0" y="1"/>
                    </a:moveTo>
                    <a:lnTo>
                      <a:pt x="0" y="1144"/>
                    </a:lnTo>
                    <a:lnTo>
                      <a:pt x="1143" y="1144"/>
                    </a:lnTo>
                    <a:lnTo>
                      <a:pt x="114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2992;p62">
                <a:extLst>
                  <a:ext uri="{FF2B5EF4-FFF2-40B4-BE49-F238E27FC236}">
                    <a16:creationId xmlns:a16="http://schemas.microsoft.com/office/drawing/2014/main" id="{6107E1F8-0C88-D2F6-467D-7D9EE8172FF1}"/>
                  </a:ext>
                </a:extLst>
              </p:cNvPr>
              <p:cNvSpPr/>
              <p:nvPr/>
            </p:nvSpPr>
            <p:spPr>
              <a:xfrm>
                <a:off x="2383825" y="2689525"/>
                <a:ext cx="48100" cy="48100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1924" extrusionOk="0">
                    <a:moveTo>
                      <a:pt x="0" y="1"/>
                    </a:moveTo>
                    <a:lnTo>
                      <a:pt x="0" y="1924"/>
                    </a:lnTo>
                    <a:lnTo>
                      <a:pt x="1924" y="1924"/>
                    </a:lnTo>
                    <a:lnTo>
                      <a:pt x="1924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2993;p62">
                <a:extLst>
                  <a:ext uri="{FF2B5EF4-FFF2-40B4-BE49-F238E27FC236}">
                    <a16:creationId xmlns:a16="http://schemas.microsoft.com/office/drawing/2014/main" id="{6F064DBD-AADF-6128-0E06-1841D11AD26D}"/>
                  </a:ext>
                </a:extLst>
              </p:cNvPr>
              <p:cNvSpPr/>
              <p:nvPr/>
            </p:nvSpPr>
            <p:spPr>
              <a:xfrm>
                <a:off x="2416575" y="2612175"/>
                <a:ext cx="24400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977" extrusionOk="0">
                    <a:moveTo>
                      <a:pt x="0" y="0"/>
                    </a:moveTo>
                    <a:lnTo>
                      <a:pt x="0" y="976"/>
                    </a:lnTo>
                    <a:lnTo>
                      <a:pt x="976" y="976"/>
                    </a:lnTo>
                    <a:lnTo>
                      <a:pt x="97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2994;p62">
                <a:extLst>
                  <a:ext uri="{FF2B5EF4-FFF2-40B4-BE49-F238E27FC236}">
                    <a16:creationId xmlns:a16="http://schemas.microsoft.com/office/drawing/2014/main" id="{EE0A9E43-DA08-8A11-B750-8BD4C2D66820}"/>
                  </a:ext>
                </a:extLst>
              </p:cNvPr>
              <p:cNvSpPr/>
              <p:nvPr/>
            </p:nvSpPr>
            <p:spPr>
              <a:xfrm>
                <a:off x="2509250" y="2658875"/>
                <a:ext cx="20925" cy="20925"/>
              </a:xfrm>
              <a:custGeom>
                <a:avLst/>
                <a:gdLst/>
                <a:ahLst/>
                <a:cxnLst/>
                <a:rect l="l" t="t" r="r" b="b"/>
                <a:pathLst>
                  <a:path w="837" h="837" extrusionOk="0">
                    <a:moveTo>
                      <a:pt x="1" y="0"/>
                    </a:moveTo>
                    <a:lnTo>
                      <a:pt x="1" y="836"/>
                    </a:lnTo>
                    <a:lnTo>
                      <a:pt x="837" y="836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2995;p62">
                <a:extLst>
                  <a:ext uri="{FF2B5EF4-FFF2-40B4-BE49-F238E27FC236}">
                    <a16:creationId xmlns:a16="http://schemas.microsoft.com/office/drawing/2014/main" id="{91C8332F-8E9A-267F-D47B-2AD17486AD13}"/>
                  </a:ext>
                </a:extLst>
              </p:cNvPr>
              <p:cNvSpPr/>
              <p:nvPr/>
            </p:nvSpPr>
            <p:spPr>
              <a:xfrm>
                <a:off x="1746875" y="2550850"/>
                <a:ext cx="36950" cy="36250"/>
              </a:xfrm>
              <a:custGeom>
                <a:avLst/>
                <a:gdLst/>
                <a:ahLst/>
                <a:cxnLst/>
                <a:rect l="l" t="t" r="r" b="b"/>
                <a:pathLst>
                  <a:path w="1478" h="1450" extrusionOk="0">
                    <a:moveTo>
                      <a:pt x="0" y="0"/>
                    </a:moveTo>
                    <a:lnTo>
                      <a:pt x="0" y="1450"/>
                    </a:lnTo>
                    <a:lnTo>
                      <a:pt x="1477" y="1450"/>
                    </a:lnTo>
                    <a:lnTo>
                      <a:pt x="147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2996;p62">
                <a:extLst>
                  <a:ext uri="{FF2B5EF4-FFF2-40B4-BE49-F238E27FC236}">
                    <a16:creationId xmlns:a16="http://schemas.microsoft.com/office/drawing/2014/main" id="{6751F2EB-E5F5-1ACB-4AA4-4D39BA9A6A98}"/>
                  </a:ext>
                </a:extLst>
              </p:cNvPr>
              <p:cNvSpPr/>
              <p:nvPr/>
            </p:nvSpPr>
            <p:spPr>
              <a:xfrm>
                <a:off x="1093200" y="1879096"/>
                <a:ext cx="81550" cy="81575"/>
              </a:xfrm>
              <a:custGeom>
                <a:avLst/>
                <a:gdLst/>
                <a:ahLst/>
                <a:cxnLst/>
                <a:rect l="l" t="t" r="r" b="b"/>
                <a:pathLst>
                  <a:path w="3262" h="3263" extrusionOk="0">
                    <a:moveTo>
                      <a:pt x="0" y="1"/>
                    </a:moveTo>
                    <a:lnTo>
                      <a:pt x="0" y="3262"/>
                    </a:lnTo>
                    <a:lnTo>
                      <a:pt x="3261" y="3262"/>
                    </a:lnTo>
                    <a:lnTo>
                      <a:pt x="3261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2997;p62">
                <a:extLst>
                  <a:ext uri="{FF2B5EF4-FFF2-40B4-BE49-F238E27FC236}">
                    <a16:creationId xmlns:a16="http://schemas.microsoft.com/office/drawing/2014/main" id="{1919EADE-A0A8-E9C4-9446-6A3E959639EB}"/>
                  </a:ext>
                </a:extLst>
              </p:cNvPr>
              <p:cNvSpPr/>
              <p:nvPr/>
            </p:nvSpPr>
            <p:spPr>
              <a:xfrm>
                <a:off x="1067400" y="1930671"/>
                <a:ext cx="5507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2175" extrusionOk="0">
                    <a:moveTo>
                      <a:pt x="1" y="1"/>
                    </a:moveTo>
                    <a:lnTo>
                      <a:pt x="1" y="2175"/>
                    </a:lnTo>
                    <a:lnTo>
                      <a:pt x="2203" y="2175"/>
                    </a:lnTo>
                    <a:lnTo>
                      <a:pt x="2203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2998;p62">
                <a:extLst>
                  <a:ext uri="{FF2B5EF4-FFF2-40B4-BE49-F238E27FC236}">
                    <a16:creationId xmlns:a16="http://schemas.microsoft.com/office/drawing/2014/main" id="{8E268A51-03D2-25B1-F050-5E50CAC53FA0}"/>
                  </a:ext>
                </a:extLst>
              </p:cNvPr>
              <p:cNvSpPr/>
              <p:nvPr/>
            </p:nvSpPr>
            <p:spPr>
              <a:xfrm>
                <a:off x="1003975" y="1847046"/>
                <a:ext cx="50900" cy="50200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2008" extrusionOk="0">
                    <a:moveTo>
                      <a:pt x="1" y="1"/>
                    </a:moveTo>
                    <a:lnTo>
                      <a:pt x="1" y="2008"/>
                    </a:lnTo>
                    <a:lnTo>
                      <a:pt x="2036" y="2008"/>
                    </a:lnTo>
                    <a:lnTo>
                      <a:pt x="2036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2999;p62">
                <a:extLst>
                  <a:ext uri="{FF2B5EF4-FFF2-40B4-BE49-F238E27FC236}">
                    <a16:creationId xmlns:a16="http://schemas.microsoft.com/office/drawing/2014/main" id="{53E45430-7FF4-A365-65DD-0F3BEBCE1FEF}"/>
                  </a:ext>
                </a:extLst>
              </p:cNvPr>
              <p:cNvSpPr/>
              <p:nvPr/>
            </p:nvSpPr>
            <p:spPr>
              <a:xfrm>
                <a:off x="1167050" y="1803146"/>
                <a:ext cx="25825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032" extrusionOk="0">
                    <a:moveTo>
                      <a:pt x="1" y="0"/>
                    </a:moveTo>
                    <a:lnTo>
                      <a:pt x="1" y="1032"/>
                    </a:lnTo>
                    <a:lnTo>
                      <a:pt x="1032" y="1032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3000;p62">
                <a:extLst>
                  <a:ext uri="{FF2B5EF4-FFF2-40B4-BE49-F238E27FC236}">
                    <a16:creationId xmlns:a16="http://schemas.microsoft.com/office/drawing/2014/main" id="{44FC6577-E78A-8CDA-50E9-F340508F585B}"/>
                  </a:ext>
                </a:extLst>
              </p:cNvPr>
              <p:cNvSpPr/>
              <p:nvPr/>
            </p:nvSpPr>
            <p:spPr>
              <a:xfrm>
                <a:off x="1826300" y="1438909"/>
                <a:ext cx="69725" cy="69725"/>
              </a:xfrm>
              <a:custGeom>
                <a:avLst/>
                <a:gdLst/>
                <a:ahLst/>
                <a:cxnLst/>
                <a:rect l="l" t="t" r="r" b="b"/>
                <a:pathLst>
                  <a:path w="2789" h="2789" extrusionOk="0">
                    <a:moveTo>
                      <a:pt x="1" y="1"/>
                    </a:moveTo>
                    <a:lnTo>
                      <a:pt x="1" y="2788"/>
                    </a:lnTo>
                    <a:lnTo>
                      <a:pt x="2788" y="2788"/>
                    </a:lnTo>
                    <a:lnTo>
                      <a:pt x="278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3001;p62">
                <a:extLst>
                  <a:ext uri="{FF2B5EF4-FFF2-40B4-BE49-F238E27FC236}">
                    <a16:creationId xmlns:a16="http://schemas.microsoft.com/office/drawing/2014/main" id="{5EFBCFBB-5190-5E98-19B5-7C2444CC3BAA}"/>
                  </a:ext>
                </a:extLst>
              </p:cNvPr>
              <p:cNvSpPr/>
              <p:nvPr/>
            </p:nvSpPr>
            <p:spPr>
              <a:xfrm>
                <a:off x="1870900" y="1480034"/>
                <a:ext cx="79475" cy="79475"/>
              </a:xfrm>
              <a:custGeom>
                <a:avLst/>
                <a:gdLst/>
                <a:ahLst/>
                <a:cxnLst/>
                <a:rect l="l" t="t" r="r" b="b"/>
                <a:pathLst>
                  <a:path w="3179" h="3179" extrusionOk="0">
                    <a:moveTo>
                      <a:pt x="1" y="0"/>
                    </a:moveTo>
                    <a:lnTo>
                      <a:pt x="1" y="3178"/>
                    </a:lnTo>
                    <a:lnTo>
                      <a:pt x="3179" y="3178"/>
                    </a:lnTo>
                    <a:lnTo>
                      <a:pt x="3179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3002;p62">
                <a:extLst>
                  <a:ext uri="{FF2B5EF4-FFF2-40B4-BE49-F238E27FC236}">
                    <a16:creationId xmlns:a16="http://schemas.microsoft.com/office/drawing/2014/main" id="{C7063FD9-4600-AB46-7782-BE434C6A13D3}"/>
                  </a:ext>
                </a:extLst>
              </p:cNvPr>
              <p:cNvSpPr/>
              <p:nvPr/>
            </p:nvSpPr>
            <p:spPr>
              <a:xfrm>
                <a:off x="1987975" y="1457034"/>
                <a:ext cx="418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673" extrusionOk="0">
                    <a:moveTo>
                      <a:pt x="1" y="0"/>
                    </a:moveTo>
                    <a:lnTo>
                      <a:pt x="1" y="1673"/>
                    </a:lnTo>
                    <a:lnTo>
                      <a:pt x="1673" y="1673"/>
                    </a:lnTo>
                    <a:lnTo>
                      <a:pt x="167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3003;p62">
                <a:extLst>
                  <a:ext uri="{FF2B5EF4-FFF2-40B4-BE49-F238E27FC236}">
                    <a16:creationId xmlns:a16="http://schemas.microsoft.com/office/drawing/2014/main" id="{46A415DF-EC09-0D09-B9F0-1B2A66176827}"/>
                  </a:ext>
                </a:extLst>
              </p:cNvPr>
              <p:cNvSpPr/>
              <p:nvPr/>
            </p:nvSpPr>
            <p:spPr>
              <a:xfrm>
                <a:off x="2124113" y="1655974"/>
                <a:ext cx="41850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4" h="1673" extrusionOk="0">
                    <a:moveTo>
                      <a:pt x="1" y="0"/>
                    </a:moveTo>
                    <a:lnTo>
                      <a:pt x="1" y="1673"/>
                    </a:lnTo>
                    <a:lnTo>
                      <a:pt x="1673" y="1673"/>
                    </a:lnTo>
                    <a:lnTo>
                      <a:pt x="167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3004;p62">
                <a:extLst>
                  <a:ext uri="{FF2B5EF4-FFF2-40B4-BE49-F238E27FC236}">
                    <a16:creationId xmlns:a16="http://schemas.microsoft.com/office/drawing/2014/main" id="{B644FB0B-7DDE-BD63-C175-37D0B96FAA9D}"/>
                  </a:ext>
                </a:extLst>
              </p:cNvPr>
              <p:cNvSpPr/>
              <p:nvPr/>
            </p:nvSpPr>
            <p:spPr>
              <a:xfrm>
                <a:off x="1122450" y="3226825"/>
                <a:ext cx="60650" cy="61350"/>
              </a:xfrm>
              <a:custGeom>
                <a:avLst/>
                <a:gdLst/>
                <a:ahLst/>
                <a:cxnLst/>
                <a:rect l="l" t="t" r="r" b="b"/>
                <a:pathLst>
                  <a:path w="2426" h="2454" extrusionOk="0">
                    <a:moveTo>
                      <a:pt x="1" y="0"/>
                    </a:moveTo>
                    <a:lnTo>
                      <a:pt x="1" y="2453"/>
                    </a:lnTo>
                    <a:lnTo>
                      <a:pt x="2426" y="2453"/>
                    </a:lnTo>
                    <a:lnTo>
                      <a:pt x="2426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3005;p62">
                <a:extLst>
                  <a:ext uri="{FF2B5EF4-FFF2-40B4-BE49-F238E27FC236}">
                    <a16:creationId xmlns:a16="http://schemas.microsoft.com/office/drawing/2014/main" id="{5332880D-63F7-104E-9EF6-88203046D843}"/>
                  </a:ext>
                </a:extLst>
              </p:cNvPr>
              <p:cNvSpPr/>
              <p:nvPr/>
            </p:nvSpPr>
            <p:spPr>
              <a:xfrm>
                <a:off x="1075775" y="3263750"/>
                <a:ext cx="70400" cy="70425"/>
              </a:xfrm>
              <a:custGeom>
                <a:avLst/>
                <a:gdLst/>
                <a:ahLst/>
                <a:cxnLst/>
                <a:rect l="l" t="t" r="r" b="b"/>
                <a:pathLst>
                  <a:path w="2816" h="2817" extrusionOk="0">
                    <a:moveTo>
                      <a:pt x="0" y="1"/>
                    </a:moveTo>
                    <a:lnTo>
                      <a:pt x="0" y="2816"/>
                    </a:lnTo>
                    <a:lnTo>
                      <a:pt x="2816" y="2816"/>
                    </a:lnTo>
                    <a:lnTo>
                      <a:pt x="2816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3006;p62">
                <a:extLst>
                  <a:ext uri="{FF2B5EF4-FFF2-40B4-BE49-F238E27FC236}">
                    <a16:creationId xmlns:a16="http://schemas.microsoft.com/office/drawing/2014/main" id="{2247A7AF-3F44-4AD2-7A88-351531803CCB}"/>
                  </a:ext>
                </a:extLst>
              </p:cNvPr>
              <p:cNvSpPr/>
              <p:nvPr/>
            </p:nvSpPr>
            <p:spPr>
              <a:xfrm>
                <a:off x="1010250" y="3206625"/>
                <a:ext cx="73200" cy="73175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2927" extrusionOk="0">
                    <a:moveTo>
                      <a:pt x="1" y="0"/>
                    </a:moveTo>
                    <a:lnTo>
                      <a:pt x="1" y="2927"/>
                    </a:lnTo>
                    <a:lnTo>
                      <a:pt x="2928" y="2927"/>
                    </a:lnTo>
                    <a:lnTo>
                      <a:pt x="2928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3007;p62">
                <a:extLst>
                  <a:ext uri="{FF2B5EF4-FFF2-40B4-BE49-F238E27FC236}">
                    <a16:creationId xmlns:a16="http://schemas.microsoft.com/office/drawing/2014/main" id="{0EEF61FE-5B95-0372-3CBA-5862810EB2EA}"/>
                  </a:ext>
                </a:extLst>
              </p:cNvPr>
              <p:cNvSpPr/>
              <p:nvPr/>
            </p:nvSpPr>
            <p:spPr>
              <a:xfrm>
                <a:off x="951025" y="3235875"/>
                <a:ext cx="265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1088" extrusionOk="0">
                    <a:moveTo>
                      <a:pt x="0" y="1"/>
                    </a:moveTo>
                    <a:lnTo>
                      <a:pt x="0" y="1088"/>
                    </a:lnTo>
                    <a:lnTo>
                      <a:pt x="1060" y="1088"/>
                    </a:lnTo>
                    <a:lnTo>
                      <a:pt x="1060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3008;p62">
                <a:extLst>
                  <a:ext uri="{FF2B5EF4-FFF2-40B4-BE49-F238E27FC236}">
                    <a16:creationId xmlns:a16="http://schemas.microsoft.com/office/drawing/2014/main" id="{6CB469EC-E2D6-A3E5-F2A2-35778411F765}"/>
                  </a:ext>
                </a:extLst>
              </p:cNvPr>
              <p:cNvSpPr/>
              <p:nvPr/>
            </p:nvSpPr>
            <p:spPr>
              <a:xfrm>
                <a:off x="982375" y="3364100"/>
                <a:ext cx="41150" cy="41150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646" extrusionOk="0">
                    <a:moveTo>
                      <a:pt x="1" y="1"/>
                    </a:moveTo>
                    <a:lnTo>
                      <a:pt x="1" y="1645"/>
                    </a:lnTo>
                    <a:lnTo>
                      <a:pt x="1645" y="1645"/>
                    </a:lnTo>
                    <a:lnTo>
                      <a:pt x="1645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3009;p62">
                <a:extLst>
                  <a:ext uri="{FF2B5EF4-FFF2-40B4-BE49-F238E27FC236}">
                    <a16:creationId xmlns:a16="http://schemas.microsoft.com/office/drawing/2014/main" id="{9F92D755-9BBD-C461-EE1F-60FEA8746CFB}"/>
                  </a:ext>
                </a:extLst>
              </p:cNvPr>
              <p:cNvSpPr/>
              <p:nvPr/>
            </p:nvSpPr>
            <p:spPr>
              <a:xfrm>
                <a:off x="1417250" y="1816396"/>
                <a:ext cx="42525" cy="42525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701" extrusionOk="0">
                    <a:moveTo>
                      <a:pt x="0" y="0"/>
                    </a:moveTo>
                    <a:lnTo>
                      <a:pt x="0" y="1700"/>
                    </a:lnTo>
                    <a:lnTo>
                      <a:pt x="1700" y="1700"/>
                    </a:lnTo>
                    <a:lnTo>
                      <a:pt x="1700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3010;p62">
                <a:extLst>
                  <a:ext uri="{FF2B5EF4-FFF2-40B4-BE49-F238E27FC236}">
                    <a16:creationId xmlns:a16="http://schemas.microsoft.com/office/drawing/2014/main" id="{CF669F5E-3AAA-1B0F-B27D-D30501964458}"/>
                  </a:ext>
                </a:extLst>
              </p:cNvPr>
              <p:cNvSpPr/>
              <p:nvPr/>
            </p:nvSpPr>
            <p:spPr>
              <a:xfrm>
                <a:off x="3040275" y="1906103"/>
                <a:ext cx="76675" cy="76675"/>
              </a:xfrm>
              <a:custGeom>
                <a:avLst/>
                <a:gdLst/>
                <a:ahLst/>
                <a:cxnLst/>
                <a:rect l="l" t="t" r="r" b="b"/>
                <a:pathLst>
                  <a:path w="3067" h="3067" extrusionOk="0">
                    <a:moveTo>
                      <a:pt x="1" y="0"/>
                    </a:moveTo>
                    <a:lnTo>
                      <a:pt x="1" y="3066"/>
                    </a:lnTo>
                    <a:lnTo>
                      <a:pt x="3067" y="3066"/>
                    </a:lnTo>
                    <a:lnTo>
                      <a:pt x="306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3011;p62">
                <a:extLst>
                  <a:ext uri="{FF2B5EF4-FFF2-40B4-BE49-F238E27FC236}">
                    <a16:creationId xmlns:a16="http://schemas.microsoft.com/office/drawing/2014/main" id="{08941509-C497-2411-9465-63F2766F64E8}"/>
                  </a:ext>
                </a:extLst>
              </p:cNvPr>
              <p:cNvSpPr/>
              <p:nvPr/>
            </p:nvSpPr>
            <p:spPr>
              <a:xfrm>
                <a:off x="3019375" y="1952078"/>
                <a:ext cx="52300" cy="52300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2092" extrusionOk="0">
                    <a:moveTo>
                      <a:pt x="0" y="1"/>
                    </a:moveTo>
                    <a:lnTo>
                      <a:pt x="0" y="2092"/>
                    </a:lnTo>
                    <a:lnTo>
                      <a:pt x="2091" y="2092"/>
                    </a:lnTo>
                    <a:lnTo>
                      <a:pt x="2091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3012;p62">
                <a:extLst>
                  <a:ext uri="{FF2B5EF4-FFF2-40B4-BE49-F238E27FC236}">
                    <a16:creationId xmlns:a16="http://schemas.microsoft.com/office/drawing/2014/main" id="{3A182FBA-4944-4FD5-FBF9-5AC8D35F0746}"/>
                  </a:ext>
                </a:extLst>
              </p:cNvPr>
              <p:cNvSpPr/>
              <p:nvPr/>
            </p:nvSpPr>
            <p:spPr>
              <a:xfrm>
                <a:off x="2662575" y="3491625"/>
                <a:ext cx="69700" cy="69725"/>
              </a:xfrm>
              <a:custGeom>
                <a:avLst/>
                <a:gdLst/>
                <a:ahLst/>
                <a:cxnLst/>
                <a:rect l="l" t="t" r="r" b="b"/>
                <a:pathLst>
                  <a:path w="2788" h="2789" extrusionOk="0">
                    <a:moveTo>
                      <a:pt x="0" y="1"/>
                    </a:moveTo>
                    <a:lnTo>
                      <a:pt x="0" y="2789"/>
                    </a:lnTo>
                    <a:lnTo>
                      <a:pt x="2788" y="2789"/>
                    </a:lnTo>
                    <a:lnTo>
                      <a:pt x="2788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3013;p62">
                <a:extLst>
                  <a:ext uri="{FF2B5EF4-FFF2-40B4-BE49-F238E27FC236}">
                    <a16:creationId xmlns:a16="http://schemas.microsoft.com/office/drawing/2014/main" id="{23B29C3E-4F07-A4D2-65B0-D826A681C528}"/>
                  </a:ext>
                </a:extLst>
              </p:cNvPr>
              <p:cNvSpPr/>
              <p:nvPr/>
            </p:nvSpPr>
            <p:spPr>
              <a:xfrm>
                <a:off x="2569175" y="3569000"/>
                <a:ext cx="28600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44" extrusionOk="0">
                    <a:moveTo>
                      <a:pt x="1" y="0"/>
                    </a:moveTo>
                    <a:lnTo>
                      <a:pt x="1" y="1143"/>
                    </a:lnTo>
                    <a:lnTo>
                      <a:pt x="1144" y="1143"/>
                    </a:lnTo>
                    <a:lnTo>
                      <a:pt x="1144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3014;p62">
                <a:extLst>
                  <a:ext uri="{FF2B5EF4-FFF2-40B4-BE49-F238E27FC236}">
                    <a16:creationId xmlns:a16="http://schemas.microsoft.com/office/drawing/2014/main" id="{4CB0318C-6B92-B788-2C95-BC210A14B0B8}"/>
                  </a:ext>
                </a:extLst>
              </p:cNvPr>
              <p:cNvSpPr/>
              <p:nvPr/>
            </p:nvSpPr>
            <p:spPr>
              <a:xfrm>
                <a:off x="2528075" y="3406625"/>
                <a:ext cx="52275" cy="52275"/>
              </a:xfrm>
              <a:custGeom>
                <a:avLst/>
                <a:gdLst/>
                <a:ahLst/>
                <a:cxnLst/>
                <a:rect l="l" t="t" r="r" b="b"/>
                <a:pathLst>
                  <a:path w="2091" h="2091" extrusionOk="0">
                    <a:moveTo>
                      <a:pt x="0" y="0"/>
                    </a:moveTo>
                    <a:lnTo>
                      <a:pt x="0" y="2091"/>
                    </a:lnTo>
                    <a:lnTo>
                      <a:pt x="2091" y="2091"/>
                    </a:lnTo>
                    <a:lnTo>
                      <a:pt x="2091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3015;p62">
                <a:extLst>
                  <a:ext uri="{FF2B5EF4-FFF2-40B4-BE49-F238E27FC236}">
                    <a16:creationId xmlns:a16="http://schemas.microsoft.com/office/drawing/2014/main" id="{F94D2C51-3004-31F5-87CE-DB0772D7C127}"/>
                  </a:ext>
                </a:extLst>
              </p:cNvPr>
              <p:cNvSpPr/>
              <p:nvPr/>
            </p:nvSpPr>
            <p:spPr>
              <a:xfrm>
                <a:off x="2500200" y="3445650"/>
                <a:ext cx="41825" cy="4182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673" extrusionOk="0">
                    <a:moveTo>
                      <a:pt x="0" y="0"/>
                    </a:moveTo>
                    <a:lnTo>
                      <a:pt x="0" y="1673"/>
                    </a:lnTo>
                    <a:lnTo>
                      <a:pt x="1673" y="1673"/>
                    </a:lnTo>
                    <a:lnTo>
                      <a:pt x="1673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3016;p62">
                <a:extLst>
                  <a:ext uri="{FF2B5EF4-FFF2-40B4-BE49-F238E27FC236}">
                    <a16:creationId xmlns:a16="http://schemas.microsoft.com/office/drawing/2014/main" id="{016F0ACB-AD09-F548-F6A0-F3EFCE73EE6D}"/>
                  </a:ext>
                </a:extLst>
              </p:cNvPr>
              <p:cNvSpPr/>
              <p:nvPr/>
            </p:nvSpPr>
            <p:spPr>
              <a:xfrm>
                <a:off x="2457000" y="3410800"/>
                <a:ext cx="27200" cy="27200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1088" extrusionOk="0">
                    <a:moveTo>
                      <a:pt x="0" y="0"/>
                    </a:moveTo>
                    <a:lnTo>
                      <a:pt x="0" y="1088"/>
                    </a:lnTo>
                    <a:lnTo>
                      <a:pt x="1087" y="1088"/>
                    </a:lnTo>
                    <a:lnTo>
                      <a:pt x="1087" y="0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3017;p62">
                <a:extLst>
                  <a:ext uri="{FF2B5EF4-FFF2-40B4-BE49-F238E27FC236}">
                    <a16:creationId xmlns:a16="http://schemas.microsoft.com/office/drawing/2014/main" id="{280C7136-D99E-1955-F194-C466A7DE87D8}"/>
                  </a:ext>
                </a:extLst>
              </p:cNvPr>
              <p:cNvSpPr/>
              <p:nvPr/>
            </p:nvSpPr>
            <p:spPr>
              <a:xfrm>
                <a:off x="2585225" y="3375250"/>
                <a:ext cx="1742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697" h="698" extrusionOk="0">
                    <a:moveTo>
                      <a:pt x="0" y="1"/>
                    </a:moveTo>
                    <a:lnTo>
                      <a:pt x="0" y="698"/>
                    </a:lnTo>
                    <a:lnTo>
                      <a:pt x="697" y="698"/>
                    </a:lnTo>
                    <a:lnTo>
                      <a:pt x="697" y="1"/>
                    </a:lnTo>
                    <a:close/>
                  </a:path>
                </a:pathLst>
              </a:custGeom>
              <a:solidFill>
                <a:srgbClr val="FFFFFF">
                  <a:alpha val="31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Рисунок 1" descr="Изображение выглядит как текст, Шрифт, Графика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53755F7-E713-BB5B-E05F-F0EFCEEDB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0139" y="2621652"/>
            <a:ext cx="1295400" cy="14109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черный, черно-белый, темнота, Черно-белая фотография&#10;&#10;Автоматически созданное описание">
            <a:extLst>
              <a:ext uri="{FF2B5EF4-FFF2-40B4-BE49-F238E27FC236}">
                <a16:creationId xmlns:a16="http://schemas.microsoft.com/office/drawing/2014/main" id="{8146DFB0-20F1-A5DC-D4B9-C70BD8069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7510" y="-35068"/>
            <a:ext cx="9253103" cy="5211039"/>
          </a:xfrm>
          <a:prstGeom prst="rect">
            <a:avLst/>
          </a:prstGeom>
        </p:spPr>
      </p:pic>
      <p:sp>
        <p:nvSpPr>
          <p:cNvPr id="9" name="Google Shape;1814;p43">
            <a:extLst>
              <a:ext uri="{FF2B5EF4-FFF2-40B4-BE49-F238E27FC236}">
                <a16:creationId xmlns:a16="http://schemas.microsoft.com/office/drawing/2014/main" id="{6B2A70AC-F333-4119-D7DF-65F92B039B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6008" y="272342"/>
            <a:ext cx="7671459" cy="11449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4400" dirty="0" err="1">
                <a:latin typeface="Modern Love (полужирный)"/>
              </a:rPr>
              <a:t>Перемещение</a:t>
            </a:r>
            <a:r>
              <a:rPr lang="en" sz="4400" dirty="0">
                <a:latin typeface="Modern Love (полужирный)"/>
              </a:rPr>
              <a:t> </a:t>
            </a:r>
            <a:r>
              <a:rPr lang="en" sz="4400" dirty="0" err="1">
                <a:latin typeface="Modern Love (полужирный)"/>
              </a:rPr>
              <a:t>спрайтов</a:t>
            </a:r>
            <a:endParaRPr lang="en" sz="4400" dirty="0">
              <a:latin typeface="Modern Love (полужирный)"/>
            </a:endParaRPr>
          </a:p>
        </p:txBody>
      </p:sp>
      <p:pic>
        <p:nvPicPr>
          <p:cNvPr id="10" name="Рисунок 9" descr="Изображение выглядит как снимок экрана, прямоугольный, пиксель&#10;&#10;Автоматически созданное описание">
            <a:extLst>
              <a:ext uri="{FF2B5EF4-FFF2-40B4-BE49-F238E27FC236}">
                <a16:creationId xmlns:a16="http://schemas.microsoft.com/office/drawing/2014/main" id="{3C5DB0C1-0D66-A2D1-3141-55EABB22F0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6242" y="1667377"/>
            <a:ext cx="3971423" cy="26329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1995" name="Google Shape;2646;p59">
            <a:extLst>
              <a:ext uri="{FF2B5EF4-FFF2-40B4-BE49-F238E27FC236}">
                <a16:creationId xmlns:a16="http://schemas.microsoft.com/office/drawing/2014/main" id="{6E6A45E6-2A54-BBC4-961B-0FA51CC828E8}"/>
              </a:ext>
            </a:extLst>
          </p:cNvPr>
          <p:cNvGrpSpPr/>
          <p:nvPr/>
        </p:nvGrpSpPr>
        <p:grpSpPr>
          <a:xfrm>
            <a:off x="6087432" y="2443366"/>
            <a:ext cx="2801552" cy="2701200"/>
            <a:chOff x="2822863" y="1408650"/>
            <a:chExt cx="3884394" cy="3814121"/>
          </a:xfrm>
        </p:grpSpPr>
        <p:sp>
          <p:nvSpPr>
            <p:cNvPr id="12" name="Google Shape;2647;p59">
              <a:extLst>
                <a:ext uri="{FF2B5EF4-FFF2-40B4-BE49-F238E27FC236}">
                  <a16:creationId xmlns:a16="http://schemas.microsoft.com/office/drawing/2014/main" id="{6C4C88C2-2DA6-C0CC-3278-F103AE3D5FC7}"/>
                </a:ext>
              </a:extLst>
            </p:cNvPr>
            <p:cNvSpPr/>
            <p:nvPr/>
          </p:nvSpPr>
          <p:spPr>
            <a:xfrm>
              <a:off x="5144288" y="2355775"/>
              <a:ext cx="348575" cy="27700"/>
            </a:xfrm>
            <a:custGeom>
              <a:avLst/>
              <a:gdLst/>
              <a:ahLst/>
              <a:cxnLst/>
              <a:rect l="l" t="t" r="r" b="b"/>
              <a:pathLst>
                <a:path w="13943" h="1108" extrusionOk="0">
                  <a:moveTo>
                    <a:pt x="0" y="1"/>
                  </a:moveTo>
                  <a:lnTo>
                    <a:pt x="0" y="1108"/>
                  </a:lnTo>
                  <a:lnTo>
                    <a:pt x="13942" y="1108"/>
                  </a:lnTo>
                  <a:lnTo>
                    <a:pt x="139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48;p59">
              <a:extLst>
                <a:ext uri="{FF2B5EF4-FFF2-40B4-BE49-F238E27FC236}">
                  <a16:creationId xmlns:a16="http://schemas.microsoft.com/office/drawing/2014/main" id="{B5971DE5-83A9-B5AB-B0BB-8A396DB79CBE}"/>
                </a:ext>
              </a:extLst>
            </p:cNvPr>
            <p:cNvSpPr/>
            <p:nvPr/>
          </p:nvSpPr>
          <p:spPr>
            <a:xfrm>
              <a:off x="5295488" y="2429000"/>
              <a:ext cx="197375" cy="28000"/>
            </a:xfrm>
            <a:custGeom>
              <a:avLst/>
              <a:gdLst/>
              <a:ahLst/>
              <a:cxnLst/>
              <a:rect l="l" t="t" r="r" b="b"/>
              <a:pathLst>
                <a:path w="7895" h="1120" extrusionOk="0">
                  <a:moveTo>
                    <a:pt x="1" y="1"/>
                  </a:moveTo>
                  <a:lnTo>
                    <a:pt x="1" y="1120"/>
                  </a:lnTo>
                  <a:lnTo>
                    <a:pt x="7894" y="1120"/>
                  </a:lnTo>
                  <a:lnTo>
                    <a:pt x="78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49;p59">
              <a:extLst>
                <a:ext uri="{FF2B5EF4-FFF2-40B4-BE49-F238E27FC236}">
                  <a16:creationId xmlns:a16="http://schemas.microsoft.com/office/drawing/2014/main" id="{12A6A63A-5CA9-2379-1B6A-354CEA5FCAF8}"/>
                </a:ext>
              </a:extLst>
            </p:cNvPr>
            <p:cNvSpPr/>
            <p:nvPr/>
          </p:nvSpPr>
          <p:spPr>
            <a:xfrm>
              <a:off x="5144288" y="2429000"/>
              <a:ext cx="106275" cy="28000"/>
            </a:xfrm>
            <a:custGeom>
              <a:avLst/>
              <a:gdLst/>
              <a:ahLst/>
              <a:cxnLst/>
              <a:rect l="l" t="t" r="r" b="b"/>
              <a:pathLst>
                <a:path w="4251" h="1120" extrusionOk="0">
                  <a:moveTo>
                    <a:pt x="0" y="1"/>
                  </a:moveTo>
                  <a:lnTo>
                    <a:pt x="0" y="1120"/>
                  </a:lnTo>
                  <a:lnTo>
                    <a:pt x="4251" y="1120"/>
                  </a:lnTo>
                  <a:lnTo>
                    <a:pt x="42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50;p59">
              <a:extLst>
                <a:ext uri="{FF2B5EF4-FFF2-40B4-BE49-F238E27FC236}">
                  <a16:creationId xmlns:a16="http://schemas.microsoft.com/office/drawing/2014/main" id="{2CCC9DC3-28A0-F90E-E351-25220D2509D8}"/>
                </a:ext>
              </a:extLst>
            </p:cNvPr>
            <p:cNvSpPr/>
            <p:nvPr/>
          </p:nvSpPr>
          <p:spPr>
            <a:xfrm>
              <a:off x="5280013" y="2502225"/>
              <a:ext cx="212850" cy="28000"/>
            </a:xfrm>
            <a:custGeom>
              <a:avLst/>
              <a:gdLst/>
              <a:ahLst/>
              <a:cxnLst/>
              <a:rect l="l" t="t" r="r" b="b"/>
              <a:pathLst>
                <a:path w="8514" h="1120" extrusionOk="0">
                  <a:moveTo>
                    <a:pt x="1" y="0"/>
                  </a:moveTo>
                  <a:lnTo>
                    <a:pt x="1" y="1120"/>
                  </a:lnTo>
                  <a:lnTo>
                    <a:pt x="8513" y="1120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51;p59">
              <a:extLst>
                <a:ext uri="{FF2B5EF4-FFF2-40B4-BE49-F238E27FC236}">
                  <a16:creationId xmlns:a16="http://schemas.microsoft.com/office/drawing/2014/main" id="{03E32CDF-5FF2-BD20-9771-063BBF6D7513}"/>
                </a:ext>
              </a:extLst>
            </p:cNvPr>
            <p:cNvSpPr/>
            <p:nvPr/>
          </p:nvSpPr>
          <p:spPr>
            <a:xfrm>
              <a:off x="5144288" y="2576350"/>
              <a:ext cx="226225" cy="28000"/>
            </a:xfrm>
            <a:custGeom>
              <a:avLst/>
              <a:gdLst/>
              <a:ahLst/>
              <a:cxnLst/>
              <a:rect l="l" t="t" r="r" b="b"/>
              <a:pathLst>
                <a:path w="9049" h="1120" extrusionOk="0">
                  <a:moveTo>
                    <a:pt x="0" y="0"/>
                  </a:moveTo>
                  <a:lnTo>
                    <a:pt x="0" y="1119"/>
                  </a:lnTo>
                  <a:lnTo>
                    <a:pt x="9049" y="1119"/>
                  </a:lnTo>
                  <a:lnTo>
                    <a:pt x="90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52;p59">
              <a:extLst>
                <a:ext uri="{FF2B5EF4-FFF2-40B4-BE49-F238E27FC236}">
                  <a16:creationId xmlns:a16="http://schemas.microsoft.com/office/drawing/2014/main" id="{C662FA6B-722B-F029-AB29-73FAF1A4998E}"/>
                </a:ext>
              </a:extLst>
            </p:cNvPr>
            <p:cNvSpPr/>
            <p:nvPr/>
          </p:nvSpPr>
          <p:spPr>
            <a:xfrm>
              <a:off x="5144288" y="2654625"/>
              <a:ext cx="182175" cy="27700"/>
            </a:xfrm>
            <a:custGeom>
              <a:avLst/>
              <a:gdLst/>
              <a:ahLst/>
              <a:cxnLst/>
              <a:rect l="l" t="t" r="r" b="b"/>
              <a:pathLst>
                <a:path w="7287" h="1108" extrusionOk="0">
                  <a:moveTo>
                    <a:pt x="0" y="0"/>
                  </a:moveTo>
                  <a:lnTo>
                    <a:pt x="0" y="1108"/>
                  </a:lnTo>
                  <a:lnTo>
                    <a:pt x="7287" y="1108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653;p59">
              <a:extLst>
                <a:ext uri="{FF2B5EF4-FFF2-40B4-BE49-F238E27FC236}">
                  <a16:creationId xmlns:a16="http://schemas.microsoft.com/office/drawing/2014/main" id="{A789784E-08CB-DEEF-10F4-096B24E5D29E}"/>
                </a:ext>
              </a:extLst>
            </p:cNvPr>
            <p:cNvSpPr/>
            <p:nvPr/>
          </p:nvSpPr>
          <p:spPr>
            <a:xfrm>
              <a:off x="5655363" y="2366200"/>
              <a:ext cx="265825" cy="28000"/>
            </a:xfrm>
            <a:custGeom>
              <a:avLst/>
              <a:gdLst/>
              <a:ahLst/>
              <a:cxnLst/>
              <a:rect l="l" t="t" r="r" b="b"/>
              <a:pathLst>
                <a:path w="10633" h="1120" extrusionOk="0">
                  <a:moveTo>
                    <a:pt x="0" y="0"/>
                  </a:moveTo>
                  <a:lnTo>
                    <a:pt x="0" y="1120"/>
                  </a:lnTo>
                  <a:lnTo>
                    <a:pt x="10633" y="1120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654;p59">
              <a:extLst>
                <a:ext uri="{FF2B5EF4-FFF2-40B4-BE49-F238E27FC236}">
                  <a16:creationId xmlns:a16="http://schemas.microsoft.com/office/drawing/2014/main" id="{4B1118EF-1C44-2FCA-88BD-C64BA771F943}"/>
                </a:ext>
              </a:extLst>
            </p:cNvPr>
            <p:cNvSpPr/>
            <p:nvPr/>
          </p:nvSpPr>
          <p:spPr>
            <a:xfrm>
              <a:off x="5655363" y="2430200"/>
              <a:ext cx="265825" cy="27700"/>
            </a:xfrm>
            <a:custGeom>
              <a:avLst/>
              <a:gdLst/>
              <a:ahLst/>
              <a:cxnLst/>
              <a:rect l="l" t="t" r="r" b="b"/>
              <a:pathLst>
                <a:path w="10633" h="1108" extrusionOk="0">
                  <a:moveTo>
                    <a:pt x="0" y="0"/>
                  </a:moveTo>
                  <a:lnTo>
                    <a:pt x="0" y="1107"/>
                  </a:lnTo>
                  <a:lnTo>
                    <a:pt x="10633" y="1107"/>
                  </a:lnTo>
                  <a:lnTo>
                    <a:pt x="106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55;p59">
              <a:extLst>
                <a:ext uri="{FF2B5EF4-FFF2-40B4-BE49-F238E27FC236}">
                  <a16:creationId xmlns:a16="http://schemas.microsoft.com/office/drawing/2014/main" id="{8A618143-55DA-AC96-8231-1E52423CD640}"/>
                </a:ext>
              </a:extLst>
            </p:cNvPr>
            <p:cNvSpPr/>
            <p:nvPr/>
          </p:nvSpPr>
          <p:spPr>
            <a:xfrm>
              <a:off x="5655363" y="2494475"/>
              <a:ext cx="182475" cy="28025"/>
            </a:xfrm>
            <a:custGeom>
              <a:avLst/>
              <a:gdLst/>
              <a:ahLst/>
              <a:cxnLst/>
              <a:rect l="l" t="t" r="r" b="b"/>
              <a:pathLst>
                <a:path w="7299" h="1121" extrusionOk="0">
                  <a:moveTo>
                    <a:pt x="0" y="1"/>
                  </a:moveTo>
                  <a:lnTo>
                    <a:pt x="0" y="1120"/>
                  </a:lnTo>
                  <a:lnTo>
                    <a:pt x="7299" y="1120"/>
                  </a:lnTo>
                  <a:lnTo>
                    <a:pt x="72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56;p59">
              <a:extLst>
                <a:ext uri="{FF2B5EF4-FFF2-40B4-BE49-F238E27FC236}">
                  <a16:creationId xmlns:a16="http://schemas.microsoft.com/office/drawing/2014/main" id="{62810D7A-4C2F-DE17-9396-20F760FECDBE}"/>
                </a:ext>
              </a:extLst>
            </p:cNvPr>
            <p:cNvSpPr/>
            <p:nvPr/>
          </p:nvSpPr>
          <p:spPr>
            <a:xfrm>
              <a:off x="5132963" y="1937575"/>
              <a:ext cx="359900" cy="82475"/>
            </a:xfrm>
            <a:custGeom>
              <a:avLst/>
              <a:gdLst/>
              <a:ahLst/>
              <a:cxnLst/>
              <a:rect l="l" t="t" r="r" b="b"/>
              <a:pathLst>
                <a:path w="14396" h="3299" extrusionOk="0">
                  <a:moveTo>
                    <a:pt x="13812" y="286"/>
                  </a:moveTo>
                  <a:cubicBezTo>
                    <a:pt x="13979" y="286"/>
                    <a:pt x="14098" y="417"/>
                    <a:pt x="14098" y="560"/>
                  </a:cubicBezTo>
                  <a:lnTo>
                    <a:pt x="14098" y="2703"/>
                  </a:lnTo>
                  <a:cubicBezTo>
                    <a:pt x="14098" y="2870"/>
                    <a:pt x="13967" y="2989"/>
                    <a:pt x="13812" y="2989"/>
                  </a:cubicBezTo>
                  <a:lnTo>
                    <a:pt x="584" y="2989"/>
                  </a:lnTo>
                  <a:cubicBezTo>
                    <a:pt x="418" y="2989"/>
                    <a:pt x="298" y="2858"/>
                    <a:pt x="298" y="2703"/>
                  </a:cubicBezTo>
                  <a:lnTo>
                    <a:pt x="298" y="560"/>
                  </a:lnTo>
                  <a:cubicBezTo>
                    <a:pt x="298" y="393"/>
                    <a:pt x="429" y="286"/>
                    <a:pt x="584" y="286"/>
                  </a:cubicBezTo>
                  <a:close/>
                  <a:moveTo>
                    <a:pt x="584" y="0"/>
                  </a:moveTo>
                  <a:cubicBezTo>
                    <a:pt x="275" y="0"/>
                    <a:pt x="1" y="250"/>
                    <a:pt x="1" y="584"/>
                  </a:cubicBezTo>
                  <a:lnTo>
                    <a:pt x="1" y="2727"/>
                  </a:lnTo>
                  <a:cubicBezTo>
                    <a:pt x="1" y="3036"/>
                    <a:pt x="251" y="3298"/>
                    <a:pt x="584" y="3298"/>
                  </a:cubicBezTo>
                  <a:lnTo>
                    <a:pt x="13812" y="3298"/>
                  </a:lnTo>
                  <a:cubicBezTo>
                    <a:pt x="14122" y="3298"/>
                    <a:pt x="14395" y="3048"/>
                    <a:pt x="14395" y="2727"/>
                  </a:cubicBezTo>
                  <a:lnTo>
                    <a:pt x="14395" y="584"/>
                  </a:lnTo>
                  <a:cubicBezTo>
                    <a:pt x="14395" y="250"/>
                    <a:pt x="14122" y="0"/>
                    <a:pt x="13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57;p59">
              <a:extLst>
                <a:ext uri="{FF2B5EF4-FFF2-40B4-BE49-F238E27FC236}">
                  <a16:creationId xmlns:a16="http://schemas.microsoft.com/office/drawing/2014/main" id="{61F73CB5-D7FF-130C-33C3-3B38A5252D62}"/>
                </a:ext>
              </a:extLst>
            </p:cNvPr>
            <p:cNvSpPr/>
            <p:nvPr/>
          </p:nvSpPr>
          <p:spPr>
            <a:xfrm>
              <a:off x="5566063" y="1937575"/>
              <a:ext cx="355425" cy="82475"/>
            </a:xfrm>
            <a:custGeom>
              <a:avLst/>
              <a:gdLst/>
              <a:ahLst/>
              <a:cxnLst/>
              <a:rect l="l" t="t" r="r" b="b"/>
              <a:pathLst>
                <a:path w="14217" h="3299" extrusionOk="0">
                  <a:moveTo>
                    <a:pt x="584" y="0"/>
                  </a:moveTo>
                  <a:cubicBezTo>
                    <a:pt x="250" y="0"/>
                    <a:pt x="0" y="262"/>
                    <a:pt x="0" y="584"/>
                  </a:cubicBezTo>
                  <a:lnTo>
                    <a:pt x="0" y="2727"/>
                  </a:lnTo>
                  <a:cubicBezTo>
                    <a:pt x="0" y="3048"/>
                    <a:pt x="274" y="3298"/>
                    <a:pt x="584" y="3298"/>
                  </a:cubicBezTo>
                  <a:lnTo>
                    <a:pt x="13633" y="3298"/>
                  </a:lnTo>
                  <a:cubicBezTo>
                    <a:pt x="13943" y="3298"/>
                    <a:pt x="14216" y="3036"/>
                    <a:pt x="14216" y="2727"/>
                  </a:cubicBezTo>
                  <a:lnTo>
                    <a:pt x="14216" y="584"/>
                  </a:lnTo>
                  <a:cubicBezTo>
                    <a:pt x="14216" y="250"/>
                    <a:pt x="13943" y="0"/>
                    <a:pt x="136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58;p59">
              <a:extLst>
                <a:ext uri="{FF2B5EF4-FFF2-40B4-BE49-F238E27FC236}">
                  <a16:creationId xmlns:a16="http://schemas.microsoft.com/office/drawing/2014/main" id="{2528E011-7BEC-1659-FCBE-C454C023C8A8}"/>
                </a:ext>
              </a:extLst>
            </p:cNvPr>
            <p:cNvSpPr/>
            <p:nvPr/>
          </p:nvSpPr>
          <p:spPr>
            <a:xfrm>
              <a:off x="5132663" y="2220650"/>
              <a:ext cx="495625" cy="82475"/>
            </a:xfrm>
            <a:custGeom>
              <a:avLst/>
              <a:gdLst/>
              <a:ahLst/>
              <a:cxnLst/>
              <a:rect l="l" t="t" r="r" b="b"/>
              <a:pathLst>
                <a:path w="19825" h="3299" extrusionOk="0">
                  <a:moveTo>
                    <a:pt x="19241" y="298"/>
                  </a:moveTo>
                  <a:cubicBezTo>
                    <a:pt x="19408" y="298"/>
                    <a:pt x="19527" y="429"/>
                    <a:pt x="19527" y="584"/>
                  </a:cubicBezTo>
                  <a:lnTo>
                    <a:pt x="19527" y="2727"/>
                  </a:lnTo>
                  <a:cubicBezTo>
                    <a:pt x="19527" y="2893"/>
                    <a:pt x="19396" y="3001"/>
                    <a:pt x="19241" y="3001"/>
                  </a:cubicBezTo>
                  <a:lnTo>
                    <a:pt x="572" y="3001"/>
                  </a:lnTo>
                  <a:cubicBezTo>
                    <a:pt x="418" y="3001"/>
                    <a:pt x="299" y="2870"/>
                    <a:pt x="299" y="2727"/>
                  </a:cubicBezTo>
                  <a:lnTo>
                    <a:pt x="299" y="584"/>
                  </a:lnTo>
                  <a:cubicBezTo>
                    <a:pt x="299" y="417"/>
                    <a:pt x="430" y="298"/>
                    <a:pt x="572" y="298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84"/>
                  </a:cubicBezTo>
                  <a:lnTo>
                    <a:pt x="1" y="2727"/>
                  </a:lnTo>
                  <a:cubicBezTo>
                    <a:pt x="1" y="3036"/>
                    <a:pt x="251" y="3298"/>
                    <a:pt x="572" y="3298"/>
                  </a:cubicBezTo>
                  <a:lnTo>
                    <a:pt x="19241" y="3298"/>
                  </a:lnTo>
                  <a:cubicBezTo>
                    <a:pt x="19551" y="3298"/>
                    <a:pt x="19825" y="3048"/>
                    <a:pt x="19825" y="2727"/>
                  </a:cubicBezTo>
                  <a:lnTo>
                    <a:pt x="19825" y="584"/>
                  </a:lnTo>
                  <a:cubicBezTo>
                    <a:pt x="19825" y="274"/>
                    <a:pt x="19575" y="0"/>
                    <a:pt x="19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59;p59">
              <a:extLst>
                <a:ext uri="{FF2B5EF4-FFF2-40B4-BE49-F238E27FC236}">
                  <a16:creationId xmlns:a16="http://schemas.microsoft.com/office/drawing/2014/main" id="{C2BFAC83-477F-82F8-BCFA-423CEBD4C48F}"/>
                </a:ext>
              </a:extLst>
            </p:cNvPr>
            <p:cNvSpPr/>
            <p:nvPr/>
          </p:nvSpPr>
          <p:spPr>
            <a:xfrm>
              <a:off x="5701488" y="2220650"/>
              <a:ext cx="220000" cy="82775"/>
            </a:xfrm>
            <a:custGeom>
              <a:avLst/>
              <a:gdLst/>
              <a:ahLst/>
              <a:cxnLst/>
              <a:rect l="l" t="t" r="r" b="b"/>
              <a:pathLst>
                <a:path w="8800" h="3311" extrusionOk="0">
                  <a:moveTo>
                    <a:pt x="584" y="0"/>
                  </a:moveTo>
                  <a:cubicBezTo>
                    <a:pt x="251" y="0"/>
                    <a:pt x="1" y="274"/>
                    <a:pt x="1" y="584"/>
                  </a:cubicBezTo>
                  <a:lnTo>
                    <a:pt x="1" y="2727"/>
                  </a:lnTo>
                  <a:cubicBezTo>
                    <a:pt x="1" y="3048"/>
                    <a:pt x="275" y="3310"/>
                    <a:pt x="584" y="3310"/>
                  </a:cubicBezTo>
                  <a:lnTo>
                    <a:pt x="8216" y="3310"/>
                  </a:lnTo>
                  <a:cubicBezTo>
                    <a:pt x="8526" y="3310"/>
                    <a:pt x="8799" y="3048"/>
                    <a:pt x="8799" y="2727"/>
                  </a:cubicBezTo>
                  <a:lnTo>
                    <a:pt x="8799" y="584"/>
                  </a:lnTo>
                  <a:cubicBezTo>
                    <a:pt x="8799" y="250"/>
                    <a:pt x="8526" y="0"/>
                    <a:pt x="82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60;p59">
              <a:extLst>
                <a:ext uri="{FF2B5EF4-FFF2-40B4-BE49-F238E27FC236}">
                  <a16:creationId xmlns:a16="http://schemas.microsoft.com/office/drawing/2014/main" id="{D6210A50-AC5A-4431-9181-E5719B7EE66C}"/>
                </a:ext>
              </a:extLst>
            </p:cNvPr>
            <p:cNvSpPr/>
            <p:nvPr/>
          </p:nvSpPr>
          <p:spPr>
            <a:xfrm>
              <a:off x="5132963" y="2079250"/>
              <a:ext cx="185775" cy="82775"/>
            </a:xfrm>
            <a:custGeom>
              <a:avLst/>
              <a:gdLst/>
              <a:ahLst/>
              <a:cxnLst/>
              <a:rect l="l" t="t" r="r" b="b"/>
              <a:pathLst>
                <a:path w="7431" h="3311" extrusionOk="0">
                  <a:moveTo>
                    <a:pt x="584" y="1"/>
                  </a:moveTo>
                  <a:cubicBezTo>
                    <a:pt x="251" y="1"/>
                    <a:pt x="1" y="275"/>
                    <a:pt x="1" y="584"/>
                  </a:cubicBezTo>
                  <a:lnTo>
                    <a:pt x="1" y="2727"/>
                  </a:lnTo>
                  <a:cubicBezTo>
                    <a:pt x="1" y="3049"/>
                    <a:pt x="275" y="3311"/>
                    <a:pt x="584" y="3311"/>
                  </a:cubicBezTo>
                  <a:lnTo>
                    <a:pt x="6847" y="3311"/>
                  </a:lnTo>
                  <a:cubicBezTo>
                    <a:pt x="7156" y="3311"/>
                    <a:pt x="7418" y="3037"/>
                    <a:pt x="7430" y="2727"/>
                  </a:cubicBezTo>
                  <a:lnTo>
                    <a:pt x="7430" y="584"/>
                  </a:lnTo>
                  <a:cubicBezTo>
                    <a:pt x="7430" y="251"/>
                    <a:pt x="7156" y="1"/>
                    <a:pt x="6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61;p59">
              <a:extLst>
                <a:ext uri="{FF2B5EF4-FFF2-40B4-BE49-F238E27FC236}">
                  <a16:creationId xmlns:a16="http://schemas.microsoft.com/office/drawing/2014/main" id="{6B413F77-D36A-5E95-6BC8-279984C1664E}"/>
                </a:ext>
              </a:extLst>
            </p:cNvPr>
            <p:cNvSpPr/>
            <p:nvPr/>
          </p:nvSpPr>
          <p:spPr>
            <a:xfrm>
              <a:off x="5391638" y="2079250"/>
              <a:ext cx="286075" cy="82775"/>
            </a:xfrm>
            <a:custGeom>
              <a:avLst/>
              <a:gdLst/>
              <a:ahLst/>
              <a:cxnLst/>
              <a:rect l="l" t="t" r="r" b="b"/>
              <a:pathLst>
                <a:path w="11443" h="3311" extrusionOk="0">
                  <a:moveTo>
                    <a:pt x="584" y="1"/>
                  </a:moveTo>
                  <a:cubicBezTo>
                    <a:pt x="250" y="1"/>
                    <a:pt x="0" y="275"/>
                    <a:pt x="0" y="584"/>
                  </a:cubicBezTo>
                  <a:lnTo>
                    <a:pt x="0" y="2727"/>
                  </a:lnTo>
                  <a:cubicBezTo>
                    <a:pt x="0" y="3049"/>
                    <a:pt x="262" y="3311"/>
                    <a:pt x="584" y="3311"/>
                  </a:cubicBezTo>
                  <a:lnTo>
                    <a:pt x="10859" y="3311"/>
                  </a:lnTo>
                  <a:cubicBezTo>
                    <a:pt x="11192" y="3311"/>
                    <a:pt x="11442" y="3037"/>
                    <a:pt x="11442" y="2727"/>
                  </a:cubicBezTo>
                  <a:lnTo>
                    <a:pt x="11442" y="584"/>
                  </a:lnTo>
                  <a:cubicBezTo>
                    <a:pt x="11442" y="251"/>
                    <a:pt x="11180" y="1"/>
                    <a:pt x="108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662;p59">
              <a:extLst>
                <a:ext uri="{FF2B5EF4-FFF2-40B4-BE49-F238E27FC236}">
                  <a16:creationId xmlns:a16="http://schemas.microsoft.com/office/drawing/2014/main" id="{D41B7E53-4360-BDFE-05CF-464E0AC45229}"/>
                </a:ext>
              </a:extLst>
            </p:cNvPr>
            <p:cNvSpPr/>
            <p:nvPr/>
          </p:nvSpPr>
          <p:spPr>
            <a:xfrm>
              <a:off x="5753288" y="2078950"/>
              <a:ext cx="165225" cy="82475"/>
            </a:xfrm>
            <a:custGeom>
              <a:avLst/>
              <a:gdLst/>
              <a:ahLst/>
              <a:cxnLst/>
              <a:rect l="l" t="t" r="r" b="b"/>
              <a:pathLst>
                <a:path w="6609" h="3299" extrusionOk="0">
                  <a:moveTo>
                    <a:pt x="6025" y="298"/>
                  </a:moveTo>
                  <a:cubicBezTo>
                    <a:pt x="6192" y="298"/>
                    <a:pt x="6311" y="429"/>
                    <a:pt x="6311" y="572"/>
                  </a:cubicBezTo>
                  <a:lnTo>
                    <a:pt x="6311" y="2715"/>
                  </a:lnTo>
                  <a:cubicBezTo>
                    <a:pt x="6311" y="2882"/>
                    <a:pt x="6180" y="3001"/>
                    <a:pt x="6025" y="3001"/>
                  </a:cubicBezTo>
                  <a:lnTo>
                    <a:pt x="584" y="3001"/>
                  </a:lnTo>
                  <a:cubicBezTo>
                    <a:pt x="417" y="3001"/>
                    <a:pt x="298" y="2870"/>
                    <a:pt x="298" y="2715"/>
                  </a:cubicBezTo>
                  <a:lnTo>
                    <a:pt x="298" y="572"/>
                  </a:lnTo>
                  <a:cubicBezTo>
                    <a:pt x="298" y="418"/>
                    <a:pt x="429" y="298"/>
                    <a:pt x="584" y="298"/>
                  </a:cubicBezTo>
                  <a:close/>
                  <a:moveTo>
                    <a:pt x="584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2715"/>
                  </a:lnTo>
                  <a:cubicBezTo>
                    <a:pt x="0" y="3037"/>
                    <a:pt x="250" y="3299"/>
                    <a:pt x="584" y="3299"/>
                  </a:cubicBezTo>
                  <a:lnTo>
                    <a:pt x="6025" y="3299"/>
                  </a:lnTo>
                  <a:cubicBezTo>
                    <a:pt x="6335" y="3299"/>
                    <a:pt x="6608" y="3049"/>
                    <a:pt x="6608" y="2715"/>
                  </a:cubicBezTo>
                  <a:lnTo>
                    <a:pt x="6608" y="572"/>
                  </a:lnTo>
                  <a:cubicBezTo>
                    <a:pt x="6608" y="263"/>
                    <a:pt x="6358" y="1"/>
                    <a:pt x="60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" name="Google Shape;2663;p59">
              <a:extLst>
                <a:ext uri="{FF2B5EF4-FFF2-40B4-BE49-F238E27FC236}">
                  <a16:creationId xmlns:a16="http://schemas.microsoft.com/office/drawing/2014/main" id="{FD3CB997-58DB-E048-7FA0-FC234DEF29E1}"/>
                </a:ext>
              </a:extLst>
            </p:cNvPr>
            <p:cNvGrpSpPr/>
            <p:nvPr/>
          </p:nvGrpSpPr>
          <p:grpSpPr>
            <a:xfrm>
              <a:off x="5552737" y="3869209"/>
              <a:ext cx="698967" cy="459612"/>
              <a:chOff x="3887375" y="2445375"/>
              <a:chExt cx="434600" cy="285775"/>
            </a:xfrm>
          </p:grpSpPr>
          <p:sp>
            <p:nvSpPr>
              <p:cNvPr id="1985" name="Google Shape;2664;p59">
                <a:extLst>
                  <a:ext uri="{FF2B5EF4-FFF2-40B4-BE49-F238E27FC236}">
                    <a16:creationId xmlns:a16="http://schemas.microsoft.com/office/drawing/2014/main" id="{90C62604-8F64-16E1-2E2F-CF6F5733DB56}"/>
                  </a:ext>
                </a:extLst>
              </p:cNvPr>
              <p:cNvSpPr/>
              <p:nvPr/>
            </p:nvSpPr>
            <p:spPr>
              <a:xfrm>
                <a:off x="3891250" y="2448650"/>
                <a:ext cx="426850" cy="278325"/>
              </a:xfrm>
              <a:custGeom>
                <a:avLst/>
                <a:gdLst/>
                <a:ahLst/>
                <a:cxnLst/>
                <a:rect l="l" t="t" r="r" b="b"/>
                <a:pathLst>
                  <a:path w="17074" h="11133" extrusionOk="0">
                    <a:moveTo>
                      <a:pt x="1560" y="0"/>
                    </a:moveTo>
                    <a:cubicBezTo>
                      <a:pt x="691" y="0"/>
                      <a:pt x="0" y="703"/>
                      <a:pt x="0" y="1572"/>
                    </a:cubicBezTo>
                    <a:lnTo>
                      <a:pt x="0" y="9573"/>
                    </a:lnTo>
                    <a:cubicBezTo>
                      <a:pt x="0" y="10442"/>
                      <a:pt x="691" y="11133"/>
                      <a:pt x="1560" y="11133"/>
                    </a:cubicBezTo>
                    <a:lnTo>
                      <a:pt x="15514" y="11133"/>
                    </a:lnTo>
                    <a:cubicBezTo>
                      <a:pt x="16383" y="11133"/>
                      <a:pt x="17062" y="10442"/>
                      <a:pt x="17074" y="9573"/>
                    </a:cubicBezTo>
                    <a:lnTo>
                      <a:pt x="17074" y="1572"/>
                    </a:lnTo>
                    <a:cubicBezTo>
                      <a:pt x="17074" y="703"/>
                      <a:pt x="16383" y="0"/>
                      <a:pt x="155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2665;p59">
                <a:extLst>
                  <a:ext uri="{FF2B5EF4-FFF2-40B4-BE49-F238E27FC236}">
                    <a16:creationId xmlns:a16="http://schemas.microsoft.com/office/drawing/2014/main" id="{9B372402-7399-4C87-5B14-59F1BCF45DF0}"/>
                  </a:ext>
                </a:extLst>
              </p:cNvPr>
              <p:cNvSpPr/>
              <p:nvPr/>
            </p:nvSpPr>
            <p:spPr>
              <a:xfrm>
                <a:off x="3887375" y="2445375"/>
                <a:ext cx="434600" cy="285775"/>
              </a:xfrm>
              <a:custGeom>
                <a:avLst/>
                <a:gdLst/>
                <a:ahLst/>
                <a:cxnLst/>
                <a:rect l="l" t="t" r="r" b="b"/>
                <a:pathLst>
                  <a:path w="17384" h="11431" extrusionOk="0">
                    <a:moveTo>
                      <a:pt x="15669" y="310"/>
                    </a:moveTo>
                    <a:cubicBezTo>
                      <a:pt x="16443" y="310"/>
                      <a:pt x="17074" y="941"/>
                      <a:pt x="17074" y="1715"/>
                    </a:cubicBezTo>
                    <a:lnTo>
                      <a:pt x="17074" y="9716"/>
                    </a:lnTo>
                    <a:cubicBezTo>
                      <a:pt x="17074" y="10490"/>
                      <a:pt x="16443" y="11121"/>
                      <a:pt x="15669" y="11121"/>
                    </a:cubicBezTo>
                    <a:lnTo>
                      <a:pt x="1715" y="11121"/>
                    </a:lnTo>
                    <a:cubicBezTo>
                      <a:pt x="941" y="11121"/>
                      <a:pt x="310" y="10490"/>
                      <a:pt x="310" y="9716"/>
                    </a:cubicBezTo>
                    <a:lnTo>
                      <a:pt x="310" y="1715"/>
                    </a:lnTo>
                    <a:cubicBezTo>
                      <a:pt x="310" y="941"/>
                      <a:pt x="941" y="310"/>
                      <a:pt x="1715" y="310"/>
                    </a:cubicBezTo>
                    <a:close/>
                    <a:moveTo>
                      <a:pt x="1715" y="0"/>
                    </a:moveTo>
                    <a:cubicBezTo>
                      <a:pt x="775" y="0"/>
                      <a:pt x="1" y="774"/>
                      <a:pt x="1" y="1715"/>
                    </a:cubicBezTo>
                    <a:lnTo>
                      <a:pt x="1" y="9716"/>
                    </a:lnTo>
                    <a:cubicBezTo>
                      <a:pt x="1" y="10656"/>
                      <a:pt x="775" y="11430"/>
                      <a:pt x="1715" y="11430"/>
                    </a:cubicBezTo>
                    <a:lnTo>
                      <a:pt x="15669" y="11430"/>
                    </a:lnTo>
                    <a:cubicBezTo>
                      <a:pt x="16610" y="11430"/>
                      <a:pt x="17384" y="10656"/>
                      <a:pt x="17384" y="9716"/>
                    </a:cubicBezTo>
                    <a:lnTo>
                      <a:pt x="17384" y="1715"/>
                    </a:lnTo>
                    <a:cubicBezTo>
                      <a:pt x="17384" y="774"/>
                      <a:pt x="16610" y="0"/>
                      <a:pt x="156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2666;p59">
                <a:extLst>
                  <a:ext uri="{FF2B5EF4-FFF2-40B4-BE49-F238E27FC236}">
                    <a16:creationId xmlns:a16="http://schemas.microsoft.com/office/drawing/2014/main" id="{714E4051-1D01-066D-63ED-8534926D43CB}"/>
                  </a:ext>
                </a:extLst>
              </p:cNvPr>
              <p:cNvSpPr/>
              <p:nvPr/>
            </p:nvSpPr>
            <p:spPr>
              <a:xfrm>
                <a:off x="3937675" y="2483175"/>
                <a:ext cx="1107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430" y="1251"/>
                    </a:lnTo>
                    <a:lnTo>
                      <a:pt x="44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2667;p59">
                <a:extLst>
                  <a:ext uri="{FF2B5EF4-FFF2-40B4-BE49-F238E27FC236}">
                    <a16:creationId xmlns:a16="http://schemas.microsoft.com/office/drawing/2014/main" id="{F0859502-EF22-5101-8C0E-D090224F02B6}"/>
                  </a:ext>
                </a:extLst>
              </p:cNvPr>
              <p:cNvSpPr/>
              <p:nvPr/>
            </p:nvSpPr>
            <p:spPr>
              <a:xfrm>
                <a:off x="4048700" y="2483175"/>
                <a:ext cx="2229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8919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8919" y="1251"/>
                    </a:lnTo>
                    <a:lnTo>
                      <a:pt x="89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2668;p59">
                <a:extLst>
                  <a:ext uri="{FF2B5EF4-FFF2-40B4-BE49-F238E27FC236}">
                    <a16:creationId xmlns:a16="http://schemas.microsoft.com/office/drawing/2014/main" id="{A2E47678-441E-4725-1EDE-E7387A8D52A1}"/>
                  </a:ext>
                </a:extLst>
              </p:cNvPr>
              <p:cNvSpPr/>
              <p:nvPr/>
            </p:nvSpPr>
            <p:spPr>
              <a:xfrm>
                <a:off x="3937675" y="2542700"/>
                <a:ext cx="2316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9264" y="1251"/>
                    </a:lnTo>
                    <a:lnTo>
                      <a:pt x="926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2669;p59">
                <a:extLst>
                  <a:ext uri="{FF2B5EF4-FFF2-40B4-BE49-F238E27FC236}">
                    <a16:creationId xmlns:a16="http://schemas.microsoft.com/office/drawing/2014/main" id="{4590E650-A227-2527-2C21-09D2B76C0E30}"/>
                  </a:ext>
                </a:extLst>
              </p:cNvPr>
              <p:cNvSpPr/>
              <p:nvPr/>
            </p:nvSpPr>
            <p:spPr>
              <a:xfrm>
                <a:off x="4169250" y="2542700"/>
                <a:ext cx="10242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1251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4097" y="1251"/>
                    </a:lnTo>
                    <a:lnTo>
                      <a:pt x="409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2670;p59">
                <a:extLst>
                  <a:ext uri="{FF2B5EF4-FFF2-40B4-BE49-F238E27FC236}">
                    <a16:creationId xmlns:a16="http://schemas.microsoft.com/office/drawing/2014/main" id="{285F8D16-14B5-638E-B871-A6CCD61A2353}"/>
                  </a:ext>
                </a:extLst>
              </p:cNvPr>
              <p:cNvSpPr/>
              <p:nvPr/>
            </p:nvSpPr>
            <p:spPr>
              <a:xfrm>
                <a:off x="3937675" y="2602225"/>
                <a:ext cx="167025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1" h="1252" extrusionOk="0">
                    <a:moveTo>
                      <a:pt x="1" y="1"/>
                    </a:moveTo>
                    <a:lnTo>
                      <a:pt x="1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2671;p59">
                <a:extLst>
                  <a:ext uri="{FF2B5EF4-FFF2-40B4-BE49-F238E27FC236}">
                    <a16:creationId xmlns:a16="http://schemas.microsoft.com/office/drawing/2014/main" id="{E2600360-64DB-995B-0943-B1EDE462F7BE}"/>
                  </a:ext>
                </a:extLst>
              </p:cNvPr>
              <p:cNvSpPr/>
              <p:nvPr/>
            </p:nvSpPr>
            <p:spPr>
              <a:xfrm>
                <a:off x="4104675" y="2602225"/>
                <a:ext cx="167000" cy="31300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1252" extrusionOk="0">
                    <a:moveTo>
                      <a:pt x="0" y="1"/>
                    </a:moveTo>
                    <a:lnTo>
                      <a:pt x="0" y="1251"/>
                    </a:lnTo>
                    <a:lnTo>
                      <a:pt x="6680" y="1251"/>
                    </a:lnTo>
                    <a:lnTo>
                      <a:pt x="668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2672;p59">
                <a:extLst>
                  <a:ext uri="{FF2B5EF4-FFF2-40B4-BE49-F238E27FC236}">
                    <a16:creationId xmlns:a16="http://schemas.microsoft.com/office/drawing/2014/main" id="{B0DBD8A3-FD62-2602-5777-94F6D20D9FCF}"/>
                  </a:ext>
                </a:extLst>
              </p:cNvPr>
              <p:cNvSpPr/>
              <p:nvPr/>
            </p:nvSpPr>
            <p:spPr>
              <a:xfrm>
                <a:off x="3937675" y="2661775"/>
                <a:ext cx="27237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0895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10895" y="1250"/>
                    </a:lnTo>
                    <a:lnTo>
                      <a:pt x="1089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2673;p59">
                <a:extLst>
                  <a:ext uri="{FF2B5EF4-FFF2-40B4-BE49-F238E27FC236}">
                    <a16:creationId xmlns:a16="http://schemas.microsoft.com/office/drawing/2014/main" id="{A747DE51-2C29-70E3-17AB-3B5BDDC3BF49}"/>
                  </a:ext>
                </a:extLst>
              </p:cNvPr>
              <p:cNvSpPr/>
              <p:nvPr/>
            </p:nvSpPr>
            <p:spPr>
              <a:xfrm>
                <a:off x="4210325" y="2661775"/>
                <a:ext cx="6135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1251" extrusionOk="0">
                    <a:moveTo>
                      <a:pt x="1" y="0"/>
                    </a:moveTo>
                    <a:lnTo>
                      <a:pt x="1" y="1250"/>
                    </a:lnTo>
                    <a:lnTo>
                      <a:pt x="2454" y="1250"/>
                    </a:lnTo>
                    <a:lnTo>
                      <a:pt x="24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" name="Google Shape;2674;p59">
              <a:extLst>
                <a:ext uri="{FF2B5EF4-FFF2-40B4-BE49-F238E27FC236}">
                  <a16:creationId xmlns:a16="http://schemas.microsoft.com/office/drawing/2014/main" id="{81811A19-2E97-E5E1-F9D5-23C91B80107C}"/>
                </a:ext>
              </a:extLst>
            </p:cNvPr>
            <p:cNvGrpSpPr/>
            <p:nvPr/>
          </p:nvGrpSpPr>
          <p:grpSpPr>
            <a:xfrm>
              <a:off x="5658663" y="2777188"/>
              <a:ext cx="877525" cy="623000"/>
              <a:chOff x="4893750" y="2969250"/>
              <a:chExt cx="877525" cy="623000"/>
            </a:xfrm>
          </p:grpSpPr>
          <p:sp>
            <p:nvSpPr>
              <p:cNvPr id="1965" name="Google Shape;2675;p59">
                <a:extLst>
                  <a:ext uri="{FF2B5EF4-FFF2-40B4-BE49-F238E27FC236}">
                    <a16:creationId xmlns:a16="http://schemas.microsoft.com/office/drawing/2014/main" id="{91E21916-CE85-8F67-55D3-55E70F2FF174}"/>
                  </a:ext>
                </a:extLst>
              </p:cNvPr>
              <p:cNvSpPr/>
              <p:nvPr/>
            </p:nvSpPr>
            <p:spPr>
              <a:xfrm>
                <a:off x="4893750" y="2969250"/>
                <a:ext cx="877525" cy="623000"/>
              </a:xfrm>
              <a:custGeom>
                <a:avLst/>
                <a:gdLst/>
                <a:ahLst/>
                <a:cxnLst/>
                <a:rect l="l" t="t" r="r" b="b"/>
                <a:pathLst>
                  <a:path w="35101" h="24920" extrusionOk="0">
                    <a:moveTo>
                      <a:pt x="1572" y="0"/>
                    </a:moveTo>
                    <a:cubicBezTo>
                      <a:pt x="703" y="0"/>
                      <a:pt x="1" y="703"/>
                      <a:pt x="1" y="1560"/>
                    </a:cubicBezTo>
                    <a:lnTo>
                      <a:pt x="1" y="23348"/>
                    </a:lnTo>
                    <a:cubicBezTo>
                      <a:pt x="1" y="24217"/>
                      <a:pt x="703" y="24920"/>
                      <a:pt x="1572" y="24920"/>
                    </a:cubicBezTo>
                    <a:lnTo>
                      <a:pt x="33541" y="24920"/>
                    </a:lnTo>
                    <a:cubicBezTo>
                      <a:pt x="34398" y="24920"/>
                      <a:pt x="35088" y="24217"/>
                      <a:pt x="35100" y="23348"/>
                    </a:cubicBezTo>
                    <a:lnTo>
                      <a:pt x="35100" y="1560"/>
                    </a:lnTo>
                    <a:cubicBezTo>
                      <a:pt x="35100" y="703"/>
                      <a:pt x="34398" y="0"/>
                      <a:pt x="33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2676;p59">
                <a:extLst>
                  <a:ext uri="{FF2B5EF4-FFF2-40B4-BE49-F238E27FC236}">
                    <a16:creationId xmlns:a16="http://schemas.microsoft.com/office/drawing/2014/main" id="{F1E3ECAE-5C77-593E-8192-A4B13FE998ED}"/>
                  </a:ext>
                </a:extLst>
              </p:cNvPr>
              <p:cNvSpPr/>
              <p:nvPr/>
            </p:nvSpPr>
            <p:spPr>
              <a:xfrm>
                <a:off x="4961325" y="3037100"/>
                <a:ext cx="1982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0" h="775" extrusionOk="0">
                    <a:moveTo>
                      <a:pt x="0" y="1"/>
                    </a:moveTo>
                    <a:lnTo>
                      <a:pt x="0" y="775"/>
                    </a:lnTo>
                    <a:lnTo>
                      <a:pt x="7930" y="775"/>
                    </a:lnTo>
                    <a:lnTo>
                      <a:pt x="79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2677;p59">
                <a:extLst>
                  <a:ext uri="{FF2B5EF4-FFF2-40B4-BE49-F238E27FC236}">
                    <a16:creationId xmlns:a16="http://schemas.microsoft.com/office/drawing/2014/main" id="{5796A62C-58E1-06EE-007B-D344E6B3FB1A}"/>
                  </a:ext>
                </a:extLst>
              </p:cNvPr>
              <p:cNvSpPr/>
              <p:nvPr/>
            </p:nvSpPr>
            <p:spPr>
              <a:xfrm>
                <a:off x="4961325" y="3087425"/>
                <a:ext cx="243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9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9740" y="774"/>
                    </a:lnTo>
                    <a:lnTo>
                      <a:pt x="9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2678;p59">
                <a:extLst>
                  <a:ext uri="{FF2B5EF4-FFF2-40B4-BE49-F238E27FC236}">
                    <a16:creationId xmlns:a16="http://schemas.microsoft.com/office/drawing/2014/main" id="{B5662A2B-11F3-65FC-83DB-B52E1E0C824E}"/>
                  </a:ext>
                </a:extLst>
              </p:cNvPr>
              <p:cNvSpPr/>
              <p:nvPr/>
            </p:nvSpPr>
            <p:spPr>
              <a:xfrm>
                <a:off x="4961325" y="3138025"/>
                <a:ext cx="1685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4" extrusionOk="0">
                    <a:moveTo>
                      <a:pt x="0" y="0"/>
                    </a:moveTo>
                    <a:lnTo>
                      <a:pt x="0" y="774"/>
                    </a:lnTo>
                    <a:lnTo>
                      <a:pt x="6739" y="774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2679;p59">
                <a:extLst>
                  <a:ext uri="{FF2B5EF4-FFF2-40B4-BE49-F238E27FC236}">
                    <a16:creationId xmlns:a16="http://schemas.microsoft.com/office/drawing/2014/main" id="{7E69AD03-A5F7-6A97-3E67-8C8078382A3D}"/>
                  </a:ext>
                </a:extLst>
              </p:cNvPr>
              <p:cNvSpPr/>
              <p:nvPr/>
            </p:nvSpPr>
            <p:spPr>
              <a:xfrm>
                <a:off x="4961325" y="3188925"/>
                <a:ext cx="16850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6739" y="762"/>
                    </a:lnTo>
                    <a:lnTo>
                      <a:pt x="6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2680;p59">
                <a:extLst>
                  <a:ext uri="{FF2B5EF4-FFF2-40B4-BE49-F238E27FC236}">
                    <a16:creationId xmlns:a16="http://schemas.microsoft.com/office/drawing/2014/main" id="{AD0EFDD1-B254-0461-53FD-67FC2EF098D1}"/>
                  </a:ext>
                </a:extLst>
              </p:cNvPr>
              <p:cNvSpPr/>
              <p:nvPr/>
            </p:nvSpPr>
            <p:spPr>
              <a:xfrm>
                <a:off x="5158675" y="3188925"/>
                <a:ext cx="4347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62" extrusionOk="0">
                    <a:moveTo>
                      <a:pt x="0" y="0"/>
                    </a:moveTo>
                    <a:lnTo>
                      <a:pt x="0" y="762"/>
                    </a:lnTo>
                    <a:lnTo>
                      <a:pt x="1739" y="762"/>
                    </a:lnTo>
                    <a:lnTo>
                      <a:pt x="173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2681;p59">
                <a:extLst>
                  <a:ext uri="{FF2B5EF4-FFF2-40B4-BE49-F238E27FC236}">
                    <a16:creationId xmlns:a16="http://schemas.microsoft.com/office/drawing/2014/main" id="{EDFE1201-2D97-FFA0-D240-EF4332CB9C66}"/>
                  </a:ext>
                </a:extLst>
              </p:cNvPr>
              <p:cNvSpPr/>
              <p:nvPr/>
            </p:nvSpPr>
            <p:spPr>
              <a:xfrm>
                <a:off x="5350350" y="3314525"/>
                <a:ext cx="1982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931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7930" y="774"/>
                    </a:lnTo>
                    <a:lnTo>
                      <a:pt x="79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2682;p59">
                <a:extLst>
                  <a:ext uri="{FF2B5EF4-FFF2-40B4-BE49-F238E27FC236}">
                    <a16:creationId xmlns:a16="http://schemas.microsoft.com/office/drawing/2014/main" id="{EC4ACDC6-1218-1648-1465-D9CFF67221B6}"/>
                  </a:ext>
                </a:extLst>
              </p:cNvPr>
              <p:cNvSpPr/>
              <p:nvPr/>
            </p:nvSpPr>
            <p:spPr>
              <a:xfrm>
                <a:off x="5591750" y="3314525"/>
                <a:ext cx="44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1763" y="774"/>
                    </a:lnTo>
                    <a:lnTo>
                      <a:pt x="17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2683;p59">
                <a:extLst>
                  <a:ext uri="{FF2B5EF4-FFF2-40B4-BE49-F238E27FC236}">
                    <a16:creationId xmlns:a16="http://schemas.microsoft.com/office/drawing/2014/main" id="{782A66BA-E769-96FC-73A6-3C8CB2D83CF6}"/>
                  </a:ext>
                </a:extLst>
              </p:cNvPr>
              <p:cNvSpPr/>
              <p:nvPr/>
            </p:nvSpPr>
            <p:spPr>
              <a:xfrm>
                <a:off x="5350350" y="33651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2684;p59">
                <a:extLst>
                  <a:ext uri="{FF2B5EF4-FFF2-40B4-BE49-F238E27FC236}">
                    <a16:creationId xmlns:a16="http://schemas.microsoft.com/office/drawing/2014/main" id="{2EF9CCD9-39D3-7629-CDEC-4D3475FEF8FD}"/>
                  </a:ext>
                </a:extLst>
              </p:cNvPr>
              <p:cNvSpPr/>
              <p:nvPr/>
            </p:nvSpPr>
            <p:spPr>
              <a:xfrm>
                <a:off x="5560500" y="3365125"/>
                <a:ext cx="1491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5966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5966" y="774"/>
                    </a:lnTo>
                    <a:lnTo>
                      <a:pt x="596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2685;p59">
                <a:extLst>
                  <a:ext uri="{FF2B5EF4-FFF2-40B4-BE49-F238E27FC236}">
                    <a16:creationId xmlns:a16="http://schemas.microsoft.com/office/drawing/2014/main" id="{C69C272E-7C68-FA10-F663-34EC66789DD0}"/>
                  </a:ext>
                </a:extLst>
              </p:cNvPr>
              <p:cNvSpPr/>
              <p:nvPr/>
            </p:nvSpPr>
            <p:spPr>
              <a:xfrm>
                <a:off x="5350350" y="3415725"/>
                <a:ext cx="122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4883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4882" y="774"/>
                    </a:lnTo>
                    <a:lnTo>
                      <a:pt x="488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2686;p59">
                <a:extLst>
                  <a:ext uri="{FF2B5EF4-FFF2-40B4-BE49-F238E27FC236}">
                    <a16:creationId xmlns:a16="http://schemas.microsoft.com/office/drawing/2014/main" id="{9198EA74-23C9-4337-642C-D3C29198F481}"/>
                  </a:ext>
                </a:extLst>
              </p:cNvPr>
              <p:cNvSpPr/>
              <p:nvPr/>
            </p:nvSpPr>
            <p:spPr>
              <a:xfrm>
                <a:off x="5508700" y="3415725"/>
                <a:ext cx="2009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8038" h="775" extrusionOk="0">
                    <a:moveTo>
                      <a:pt x="1" y="0"/>
                    </a:moveTo>
                    <a:lnTo>
                      <a:pt x="1" y="774"/>
                    </a:lnTo>
                    <a:lnTo>
                      <a:pt x="8038" y="774"/>
                    </a:lnTo>
                    <a:lnTo>
                      <a:pt x="803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2687;p59">
                <a:extLst>
                  <a:ext uri="{FF2B5EF4-FFF2-40B4-BE49-F238E27FC236}">
                    <a16:creationId xmlns:a16="http://schemas.microsoft.com/office/drawing/2014/main" id="{5CF1F052-BB38-95EB-3111-CB3B2D043BD6}"/>
                  </a:ext>
                </a:extLst>
              </p:cNvPr>
              <p:cNvSpPr/>
              <p:nvPr/>
            </p:nvSpPr>
            <p:spPr>
              <a:xfrm>
                <a:off x="5350350" y="3466325"/>
                <a:ext cx="1685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6740" y="774"/>
                    </a:lnTo>
                    <a:lnTo>
                      <a:pt x="674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2688;p59">
                <a:extLst>
                  <a:ext uri="{FF2B5EF4-FFF2-40B4-BE49-F238E27FC236}">
                    <a16:creationId xmlns:a16="http://schemas.microsoft.com/office/drawing/2014/main" id="{110DF846-B0E2-87E4-8AFA-667388BF3E86}"/>
                  </a:ext>
                </a:extLst>
              </p:cNvPr>
              <p:cNvSpPr/>
              <p:nvPr/>
            </p:nvSpPr>
            <p:spPr>
              <a:xfrm>
                <a:off x="5548000" y="3466325"/>
                <a:ext cx="434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775" extrusionOk="0">
                    <a:moveTo>
                      <a:pt x="1" y="1"/>
                    </a:moveTo>
                    <a:lnTo>
                      <a:pt x="1" y="774"/>
                    </a:lnTo>
                    <a:lnTo>
                      <a:pt x="1739" y="774"/>
                    </a:lnTo>
                    <a:lnTo>
                      <a:pt x="173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2689;p59">
                <a:extLst>
                  <a:ext uri="{FF2B5EF4-FFF2-40B4-BE49-F238E27FC236}">
                    <a16:creationId xmlns:a16="http://schemas.microsoft.com/office/drawing/2014/main" id="{3781F7B9-A13A-B025-8899-492588532D05}"/>
                  </a:ext>
                </a:extLst>
              </p:cNvPr>
              <p:cNvSpPr/>
              <p:nvPr/>
            </p:nvSpPr>
            <p:spPr>
              <a:xfrm>
                <a:off x="5350050" y="3030550"/>
                <a:ext cx="36347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14539" h="9324" extrusionOk="0">
                    <a:moveTo>
                      <a:pt x="13622" y="334"/>
                    </a:moveTo>
                    <a:cubicBezTo>
                      <a:pt x="13955" y="334"/>
                      <a:pt x="14241" y="608"/>
                      <a:pt x="14241" y="953"/>
                    </a:cubicBezTo>
                    <a:lnTo>
                      <a:pt x="14241" y="8395"/>
                    </a:lnTo>
                    <a:cubicBezTo>
                      <a:pt x="14241" y="8740"/>
                      <a:pt x="13955" y="9026"/>
                      <a:pt x="13622" y="9026"/>
                    </a:cubicBezTo>
                    <a:lnTo>
                      <a:pt x="953" y="9026"/>
                    </a:lnTo>
                    <a:cubicBezTo>
                      <a:pt x="608" y="9026"/>
                      <a:pt x="322" y="8740"/>
                      <a:pt x="322" y="8395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2" y="1"/>
                    </a:moveTo>
                    <a:cubicBezTo>
                      <a:pt x="418" y="1"/>
                      <a:pt x="1" y="418"/>
                      <a:pt x="1" y="942"/>
                    </a:cubicBezTo>
                    <a:lnTo>
                      <a:pt x="1" y="8383"/>
                    </a:lnTo>
                    <a:cubicBezTo>
                      <a:pt x="1" y="8907"/>
                      <a:pt x="418" y="9323"/>
                      <a:pt x="942" y="9323"/>
                    </a:cubicBezTo>
                    <a:lnTo>
                      <a:pt x="13598" y="9323"/>
                    </a:lnTo>
                    <a:cubicBezTo>
                      <a:pt x="14122" y="9323"/>
                      <a:pt x="14538" y="8907"/>
                      <a:pt x="14538" y="8383"/>
                    </a:cubicBezTo>
                    <a:lnTo>
                      <a:pt x="14538" y="942"/>
                    </a:lnTo>
                    <a:cubicBezTo>
                      <a:pt x="14538" y="418"/>
                      <a:pt x="14122" y="1"/>
                      <a:pt x="1359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2690;p59">
                <a:extLst>
                  <a:ext uri="{FF2B5EF4-FFF2-40B4-BE49-F238E27FC236}">
                    <a16:creationId xmlns:a16="http://schemas.microsoft.com/office/drawing/2014/main" id="{91A8153F-64DC-897B-7A3C-55B9C3EF563A}"/>
                  </a:ext>
                </a:extLst>
              </p:cNvPr>
              <p:cNvSpPr/>
              <p:nvPr/>
            </p:nvSpPr>
            <p:spPr>
              <a:xfrm>
                <a:off x="5393525" y="3086825"/>
                <a:ext cx="274150" cy="118475"/>
              </a:xfrm>
              <a:custGeom>
                <a:avLst/>
                <a:gdLst/>
                <a:ahLst/>
                <a:cxnLst/>
                <a:rect l="l" t="t" r="r" b="b"/>
                <a:pathLst>
                  <a:path w="10966" h="4739" extrusionOk="0">
                    <a:moveTo>
                      <a:pt x="3703" y="0"/>
                    </a:moveTo>
                    <a:lnTo>
                      <a:pt x="0" y="4739"/>
                    </a:lnTo>
                    <a:lnTo>
                      <a:pt x="10966" y="4739"/>
                    </a:lnTo>
                    <a:lnTo>
                      <a:pt x="8466" y="1536"/>
                    </a:lnTo>
                    <a:lnTo>
                      <a:pt x="6680" y="3798"/>
                    </a:lnTo>
                    <a:lnTo>
                      <a:pt x="37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2691;p59">
                <a:extLst>
                  <a:ext uri="{FF2B5EF4-FFF2-40B4-BE49-F238E27FC236}">
                    <a16:creationId xmlns:a16="http://schemas.microsoft.com/office/drawing/2014/main" id="{AC4822E9-7D59-FAF9-4E0F-0172CDB7A570}"/>
                  </a:ext>
                </a:extLst>
              </p:cNvPr>
              <p:cNvSpPr/>
              <p:nvPr/>
            </p:nvSpPr>
            <p:spPr>
              <a:xfrm>
                <a:off x="5531925" y="3071925"/>
                <a:ext cx="47050" cy="47075"/>
              </a:xfrm>
              <a:custGeom>
                <a:avLst/>
                <a:gdLst/>
                <a:ahLst/>
                <a:cxnLst/>
                <a:rect l="l" t="t" r="r" b="b"/>
                <a:pathLst>
                  <a:path w="1882" h="1883" extrusionOk="0">
                    <a:moveTo>
                      <a:pt x="941" y="1"/>
                    </a:moveTo>
                    <a:cubicBezTo>
                      <a:pt x="417" y="1"/>
                      <a:pt x="1" y="418"/>
                      <a:pt x="1" y="941"/>
                    </a:cubicBezTo>
                    <a:cubicBezTo>
                      <a:pt x="1" y="1453"/>
                      <a:pt x="417" y="1882"/>
                      <a:pt x="941" y="1882"/>
                    </a:cubicBezTo>
                    <a:cubicBezTo>
                      <a:pt x="1465" y="1882"/>
                      <a:pt x="1882" y="1453"/>
                      <a:pt x="1882" y="941"/>
                    </a:cubicBezTo>
                    <a:cubicBezTo>
                      <a:pt x="1882" y="418"/>
                      <a:pt x="1465" y="1"/>
                      <a:pt x="9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2692;p59">
                <a:extLst>
                  <a:ext uri="{FF2B5EF4-FFF2-40B4-BE49-F238E27FC236}">
                    <a16:creationId xmlns:a16="http://schemas.microsoft.com/office/drawing/2014/main" id="{20F65523-05C5-3C9E-1DE2-53C3249063EA}"/>
                  </a:ext>
                </a:extLst>
              </p:cNvPr>
              <p:cNvSpPr/>
              <p:nvPr/>
            </p:nvSpPr>
            <p:spPr>
              <a:xfrm>
                <a:off x="4951200" y="3310350"/>
                <a:ext cx="305725" cy="220000"/>
              </a:xfrm>
              <a:custGeom>
                <a:avLst/>
                <a:gdLst/>
                <a:ahLst/>
                <a:cxnLst/>
                <a:rect l="l" t="t" r="r" b="b"/>
                <a:pathLst>
                  <a:path w="12229" h="8800" extrusionOk="0">
                    <a:moveTo>
                      <a:pt x="11312" y="334"/>
                    </a:moveTo>
                    <a:cubicBezTo>
                      <a:pt x="11645" y="334"/>
                      <a:pt x="11931" y="608"/>
                      <a:pt x="11931" y="953"/>
                    </a:cubicBezTo>
                    <a:lnTo>
                      <a:pt x="11931" y="7883"/>
                    </a:lnTo>
                    <a:cubicBezTo>
                      <a:pt x="11931" y="8216"/>
                      <a:pt x="11645" y="8502"/>
                      <a:pt x="11312" y="8502"/>
                    </a:cubicBezTo>
                    <a:lnTo>
                      <a:pt x="953" y="8502"/>
                    </a:lnTo>
                    <a:cubicBezTo>
                      <a:pt x="608" y="8502"/>
                      <a:pt x="322" y="8216"/>
                      <a:pt x="322" y="7883"/>
                    </a:cubicBezTo>
                    <a:lnTo>
                      <a:pt x="322" y="953"/>
                    </a:lnTo>
                    <a:cubicBezTo>
                      <a:pt x="322" y="608"/>
                      <a:pt x="608" y="334"/>
                      <a:pt x="953" y="334"/>
                    </a:cubicBezTo>
                    <a:close/>
                    <a:moveTo>
                      <a:pt x="941" y="1"/>
                    </a:moveTo>
                    <a:cubicBezTo>
                      <a:pt x="417" y="1"/>
                      <a:pt x="1" y="417"/>
                      <a:pt x="1" y="941"/>
                    </a:cubicBezTo>
                    <a:lnTo>
                      <a:pt x="1" y="7859"/>
                    </a:lnTo>
                    <a:cubicBezTo>
                      <a:pt x="1" y="8383"/>
                      <a:pt x="417" y="8799"/>
                      <a:pt x="941" y="8799"/>
                    </a:cubicBezTo>
                    <a:lnTo>
                      <a:pt x="11300" y="8799"/>
                    </a:lnTo>
                    <a:cubicBezTo>
                      <a:pt x="11812" y="8799"/>
                      <a:pt x="12228" y="8383"/>
                      <a:pt x="12228" y="7859"/>
                    </a:cubicBezTo>
                    <a:lnTo>
                      <a:pt x="12228" y="941"/>
                    </a:lnTo>
                    <a:cubicBezTo>
                      <a:pt x="12228" y="417"/>
                      <a:pt x="11812" y="1"/>
                      <a:pt x="1130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2693;p59">
                <a:extLst>
                  <a:ext uri="{FF2B5EF4-FFF2-40B4-BE49-F238E27FC236}">
                    <a16:creationId xmlns:a16="http://schemas.microsoft.com/office/drawing/2014/main" id="{BA1EF335-686D-8696-163E-E79E19883D57}"/>
                  </a:ext>
                </a:extLst>
              </p:cNvPr>
              <p:cNvSpPr/>
              <p:nvPr/>
            </p:nvSpPr>
            <p:spPr>
              <a:xfrm>
                <a:off x="4987825" y="3374950"/>
                <a:ext cx="230100" cy="98850"/>
              </a:xfrm>
              <a:custGeom>
                <a:avLst/>
                <a:gdLst/>
                <a:ahLst/>
                <a:cxnLst/>
                <a:rect l="l" t="t" r="r" b="b"/>
                <a:pathLst>
                  <a:path w="9204" h="3954" extrusionOk="0">
                    <a:moveTo>
                      <a:pt x="3119" y="0"/>
                    </a:moveTo>
                    <a:lnTo>
                      <a:pt x="0" y="3953"/>
                    </a:lnTo>
                    <a:lnTo>
                      <a:pt x="9204" y="3953"/>
                    </a:lnTo>
                    <a:lnTo>
                      <a:pt x="7108" y="1274"/>
                    </a:lnTo>
                    <a:lnTo>
                      <a:pt x="5620" y="3179"/>
                    </a:lnTo>
                    <a:lnTo>
                      <a:pt x="31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2694;p59">
                <a:extLst>
                  <a:ext uri="{FF2B5EF4-FFF2-40B4-BE49-F238E27FC236}">
                    <a16:creationId xmlns:a16="http://schemas.microsoft.com/office/drawing/2014/main" id="{9FDF28D5-06E4-D836-1524-CD5D2988A8CD}"/>
                  </a:ext>
                </a:extLst>
              </p:cNvPr>
              <p:cNvSpPr/>
              <p:nvPr/>
            </p:nvSpPr>
            <p:spPr>
              <a:xfrm>
                <a:off x="5104200" y="3362150"/>
                <a:ext cx="39300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84" extrusionOk="0">
                    <a:moveTo>
                      <a:pt x="786" y="0"/>
                    </a:moveTo>
                    <a:cubicBezTo>
                      <a:pt x="346" y="0"/>
                      <a:pt x="0" y="358"/>
                      <a:pt x="0" y="786"/>
                    </a:cubicBezTo>
                    <a:cubicBezTo>
                      <a:pt x="0" y="1227"/>
                      <a:pt x="358" y="1584"/>
                      <a:pt x="786" y="1584"/>
                    </a:cubicBezTo>
                    <a:cubicBezTo>
                      <a:pt x="1215" y="1584"/>
                      <a:pt x="1572" y="1227"/>
                      <a:pt x="1572" y="786"/>
                    </a:cubicBezTo>
                    <a:cubicBezTo>
                      <a:pt x="1572" y="358"/>
                      <a:pt x="1215" y="0"/>
                      <a:pt x="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2695;p59">
              <a:extLst>
                <a:ext uri="{FF2B5EF4-FFF2-40B4-BE49-F238E27FC236}">
                  <a16:creationId xmlns:a16="http://schemas.microsoft.com/office/drawing/2014/main" id="{DD347CC3-D52A-FA6D-FF73-937D21621B1C}"/>
                </a:ext>
              </a:extLst>
            </p:cNvPr>
            <p:cNvGrpSpPr/>
            <p:nvPr/>
          </p:nvGrpSpPr>
          <p:grpSpPr>
            <a:xfrm>
              <a:off x="5957461" y="3343972"/>
              <a:ext cx="749796" cy="717499"/>
              <a:chOff x="7847861" y="3178722"/>
              <a:chExt cx="749796" cy="717499"/>
            </a:xfrm>
          </p:grpSpPr>
          <p:sp>
            <p:nvSpPr>
              <p:cNvPr id="1960" name="Google Shape;2696;p59">
                <a:extLst>
                  <a:ext uri="{FF2B5EF4-FFF2-40B4-BE49-F238E27FC236}">
                    <a16:creationId xmlns:a16="http://schemas.microsoft.com/office/drawing/2014/main" id="{F6AEC479-87CF-1983-BE39-A0A793189BAA}"/>
                  </a:ext>
                </a:extLst>
              </p:cNvPr>
              <p:cNvSpPr/>
              <p:nvPr/>
            </p:nvSpPr>
            <p:spPr>
              <a:xfrm>
                <a:off x="7847861" y="3214037"/>
                <a:ext cx="710743" cy="682184"/>
              </a:xfrm>
              <a:custGeom>
                <a:avLst/>
                <a:gdLst/>
                <a:ahLst/>
                <a:cxnLst/>
                <a:rect l="l" t="t" r="r" b="b"/>
                <a:pathLst>
                  <a:path w="31557" h="30289" extrusionOk="0">
                    <a:moveTo>
                      <a:pt x="3503" y="0"/>
                    </a:moveTo>
                    <a:cubicBezTo>
                      <a:pt x="1568" y="0"/>
                      <a:pt x="1" y="1602"/>
                      <a:pt x="1" y="3503"/>
                    </a:cubicBezTo>
                    <a:lnTo>
                      <a:pt x="1" y="26786"/>
                    </a:lnTo>
                    <a:cubicBezTo>
                      <a:pt x="1" y="28688"/>
                      <a:pt x="1568" y="30289"/>
                      <a:pt x="3503" y="30289"/>
                    </a:cubicBezTo>
                    <a:lnTo>
                      <a:pt x="28054" y="30289"/>
                    </a:lnTo>
                    <a:cubicBezTo>
                      <a:pt x="29955" y="30289"/>
                      <a:pt x="31556" y="28754"/>
                      <a:pt x="31556" y="26820"/>
                    </a:cubicBezTo>
                    <a:lnTo>
                      <a:pt x="31556" y="3503"/>
                    </a:lnTo>
                    <a:cubicBezTo>
                      <a:pt x="31556" y="1602"/>
                      <a:pt x="29955" y="0"/>
                      <a:pt x="2805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2697;p59">
                <a:extLst>
                  <a:ext uri="{FF2B5EF4-FFF2-40B4-BE49-F238E27FC236}">
                    <a16:creationId xmlns:a16="http://schemas.microsoft.com/office/drawing/2014/main" id="{0A53CF6D-552D-31E7-9BC5-E84E20BF0ADB}"/>
                  </a:ext>
                </a:extLst>
              </p:cNvPr>
              <p:cNvSpPr/>
              <p:nvPr/>
            </p:nvSpPr>
            <p:spPr>
              <a:xfrm>
                <a:off x="7886937" y="3178722"/>
                <a:ext cx="710720" cy="681441"/>
              </a:xfrm>
              <a:custGeom>
                <a:avLst/>
                <a:gdLst/>
                <a:ahLst/>
                <a:cxnLst/>
                <a:rect l="l" t="t" r="r" b="b"/>
                <a:pathLst>
                  <a:path w="31556" h="30256" extrusionOk="0">
                    <a:moveTo>
                      <a:pt x="3503" y="1"/>
                    </a:moveTo>
                    <a:cubicBezTo>
                      <a:pt x="1601" y="1"/>
                      <a:pt x="0" y="1568"/>
                      <a:pt x="0" y="3503"/>
                    </a:cubicBezTo>
                    <a:lnTo>
                      <a:pt x="0" y="26753"/>
                    </a:lnTo>
                    <a:cubicBezTo>
                      <a:pt x="0" y="28688"/>
                      <a:pt x="1601" y="30256"/>
                      <a:pt x="3503" y="30256"/>
                    </a:cubicBezTo>
                    <a:lnTo>
                      <a:pt x="28053" y="30256"/>
                    </a:lnTo>
                    <a:cubicBezTo>
                      <a:pt x="29988" y="30256"/>
                      <a:pt x="31556" y="28688"/>
                      <a:pt x="31556" y="26753"/>
                    </a:cubicBezTo>
                    <a:lnTo>
                      <a:pt x="31556" y="3503"/>
                    </a:lnTo>
                    <a:cubicBezTo>
                      <a:pt x="31556" y="1568"/>
                      <a:pt x="29988" y="1"/>
                      <a:pt x="280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2698;p59">
                <a:extLst>
                  <a:ext uri="{FF2B5EF4-FFF2-40B4-BE49-F238E27FC236}">
                    <a16:creationId xmlns:a16="http://schemas.microsoft.com/office/drawing/2014/main" id="{8119BF12-B3A9-2725-7B4A-E70CD92CD3B5}"/>
                  </a:ext>
                </a:extLst>
              </p:cNvPr>
              <p:cNvSpPr/>
              <p:nvPr/>
            </p:nvSpPr>
            <p:spPr>
              <a:xfrm>
                <a:off x="7944032" y="3221560"/>
                <a:ext cx="596531" cy="595788"/>
              </a:xfrm>
              <a:custGeom>
                <a:avLst/>
                <a:gdLst/>
                <a:ahLst/>
                <a:cxnLst/>
                <a:rect l="l" t="t" r="r" b="b"/>
                <a:pathLst>
                  <a:path w="26486" h="26453" extrusionOk="0">
                    <a:moveTo>
                      <a:pt x="13243" y="3803"/>
                    </a:moveTo>
                    <a:cubicBezTo>
                      <a:pt x="18413" y="3803"/>
                      <a:pt x="22616" y="8006"/>
                      <a:pt x="22616" y="13176"/>
                    </a:cubicBezTo>
                    <a:cubicBezTo>
                      <a:pt x="22616" y="18413"/>
                      <a:pt x="18413" y="22583"/>
                      <a:pt x="13243" y="22583"/>
                    </a:cubicBezTo>
                    <a:cubicBezTo>
                      <a:pt x="8073" y="22583"/>
                      <a:pt x="3836" y="18346"/>
                      <a:pt x="3836" y="13176"/>
                    </a:cubicBezTo>
                    <a:cubicBezTo>
                      <a:pt x="3836" y="8006"/>
                      <a:pt x="8073" y="3803"/>
                      <a:pt x="13243" y="3803"/>
                    </a:cubicBezTo>
                    <a:close/>
                    <a:moveTo>
                      <a:pt x="13243" y="0"/>
                    </a:moveTo>
                    <a:cubicBezTo>
                      <a:pt x="5938" y="0"/>
                      <a:pt x="0" y="5938"/>
                      <a:pt x="0" y="13243"/>
                    </a:cubicBezTo>
                    <a:cubicBezTo>
                      <a:pt x="0" y="20515"/>
                      <a:pt x="5938" y="26452"/>
                      <a:pt x="13243" y="26452"/>
                    </a:cubicBezTo>
                    <a:cubicBezTo>
                      <a:pt x="20515" y="26452"/>
                      <a:pt x="26452" y="20515"/>
                      <a:pt x="26452" y="13243"/>
                    </a:cubicBezTo>
                    <a:cubicBezTo>
                      <a:pt x="26486" y="5938"/>
                      <a:pt x="20582" y="0"/>
                      <a:pt x="132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2699;p59">
                <a:extLst>
                  <a:ext uri="{FF2B5EF4-FFF2-40B4-BE49-F238E27FC236}">
                    <a16:creationId xmlns:a16="http://schemas.microsoft.com/office/drawing/2014/main" id="{1A6D22FD-2553-BCD6-DEFE-AD637AEE15DE}"/>
                  </a:ext>
                </a:extLst>
              </p:cNvPr>
              <p:cNvSpPr/>
              <p:nvPr/>
            </p:nvSpPr>
            <p:spPr>
              <a:xfrm>
                <a:off x="8146126" y="3430411"/>
                <a:ext cx="394437" cy="387680"/>
              </a:xfrm>
              <a:custGeom>
                <a:avLst/>
                <a:gdLst/>
                <a:ahLst/>
                <a:cxnLst/>
                <a:rect l="l" t="t" r="r" b="b"/>
                <a:pathLst>
                  <a:path w="17513" h="17213" extrusionOk="0">
                    <a:moveTo>
                      <a:pt x="16879" y="0"/>
                    </a:moveTo>
                    <a:cubicBezTo>
                      <a:pt x="17146" y="801"/>
                      <a:pt x="17313" y="1568"/>
                      <a:pt x="17379" y="2402"/>
                    </a:cubicBezTo>
                    <a:lnTo>
                      <a:pt x="13610" y="3703"/>
                    </a:lnTo>
                    <a:lnTo>
                      <a:pt x="13610" y="3970"/>
                    </a:lnTo>
                    <a:cubicBezTo>
                      <a:pt x="13610" y="9140"/>
                      <a:pt x="9374" y="13343"/>
                      <a:pt x="4203" y="13343"/>
                    </a:cubicBezTo>
                    <a:cubicBezTo>
                      <a:pt x="2869" y="13343"/>
                      <a:pt x="1635" y="13043"/>
                      <a:pt x="467" y="12543"/>
                    </a:cubicBezTo>
                    <a:lnTo>
                      <a:pt x="0" y="16512"/>
                    </a:lnTo>
                    <a:cubicBezTo>
                      <a:pt x="1335" y="16979"/>
                      <a:pt x="2769" y="17213"/>
                      <a:pt x="4203" y="17213"/>
                    </a:cubicBezTo>
                    <a:cubicBezTo>
                      <a:pt x="11509" y="17213"/>
                      <a:pt x="17413" y="11308"/>
                      <a:pt x="17413" y="4003"/>
                    </a:cubicBezTo>
                    <a:cubicBezTo>
                      <a:pt x="17513" y="2569"/>
                      <a:pt x="17313" y="1235"/>
                      <a:pt x="168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2700;p59">
                <a:extLst>
                  <a:ext uri="{FF2B5EF4-FFF2-40B4-BE49-F238E27FC236}">
                    <a16:creationId xmlns:a16="http://schemas.microsoft.com/office/drawing/2014/main" id="{46A13D3C-1807-9125-53E5-FE1FDEECDDBA}"/>
                  </a:ext>
                </a:extLst>
              </p:cNvPr>
              <p:cNvSpPr/>
              <p:nvPr/>
            </p:nvSpPr>
            <p:spPr>
              <a:xfrm>
                <a:off x="8067230" y="3344758"/>
                <a:ext cx="349369" cy="349369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15512" extrusionOk="0">
                    <a:moveTo>
                      <a:pt x="7540" y="768"/>
                    </a:moveTo>
                    <a:lnTo>
                      <a:pt x="7540" y="2969"/>
                    </a:lnTo>
                    <a:cubicBezTo>
                      <a:pt x="6972" y="2969"/>
                      <a:pt x="6372" y="2969"/>
                      <a:pt x="5872" y="3003"/>
                    </a:cubicBezTo>
                    <a:cubicBezTo>
                      <a:pt x="6505" y="1969"/>
                      <a:pt x="7173" y="1168"/>
                      <a:pt x="7540" y="768"/>
                    </a:cubicBezTo>
                    <a:close/>
                    <a:moveTo>
                      <a:pt x="8007" y="634"/>
                    </a:moveTo>
                    <a:cubicBezTo>
                      <a:pt x="8373" y="1001"/>
                      <a:pt x="9174" y="1935"/>
                      <a:pt x="9875" y="3136"/>
                    </a:cubicBezTo>
                    <a:cubicBezTo>
                      <a:pt x="9207" y="3036"/>
                      <a:pt x="8607" y="3003"/>
                      <a:pt x="8007" y="2969"/>
                    </a:cubicBezTo>
                    <a:lnTo>
                      <a:pt x="8007" y="634"/>
                    </a:lnTo>
                    <a:close/>
                    <a:moveTo>
                      <a:pt x="7106" y="601"/>
                    </a:moveTo>
                    <a:lnTo>
                      <a:pt x="7106" y="601"/>
                    </a:lnTo>
                    <a:cubicBezTo>
                      <a:pt x="6639" y="1135"/>
                      <a:pt x="5938" y="1969"/>
                      <a:pt x="5338" y="3036"/>
                    </a:cubicBezTo>
                    <a:cubicBezTo>
                      <a:pt x="4504" y="3136"/>
                      <a:pt x="3804" y="3270"/>
                      <a:pt x="3170" y="3370"/>
                    </a:cubicBezTo>
                    <a:cubicBezTo>
                      <a:pt x="4137" y="2035"/>
                      <a:pt x="5471" y="1035"/>
                      <a:pt x="7106" y="601"/>
                    </a:cubicBezTo>
                    <a:close/>
                    <a:moveTo>
                      <a:pt x="8640" y="634"/>
                    </a:moveTo>
                    <a:lnTo>
                      <a:pt x="8640" y="634"/>
                    </a:lnTo>
                    <a:cubicBezTo>
                      <a:pt x="10342" y="1135"/>
                      <a:pt x="11776" y="2202"/>
                      <a:pt x="12710" y="3670"/>
                    </a:cubicBezTo>
                    <a:cubicBezTo>
                      <a:pt x="11876" y="3470"/>
                      <a:pt x="11142" y="3303"/>
                      <a:pt x="10442" y="3203"/>
                    </a:cubicBezTo>
                    <a:cubicBezTo>
                      <a:pt x="9808" y="2035"/>
                      <a:pt x="9107" y="1168"/>
                      <a:pt x="8640" y="634"/>
                    </a:cubicBezTo>
                    <a:close/>
                    <a:moveTo>
                      <a:pt x="5338" y="835"/>
                    </a:moveTo>
                    <a:cubicBezTo>
                      <a:pt x="4170" y="1468"/>
                      <a:pt x="3203" y="2436"/>
                      <a:pt x="2503" y="3503"/>
                    </a:cubicBezTo>
                    <a:cubicBezTo>
                      <a:pt x="2169" y="3603"/>
                      <a:pt x="1869" y="3670"/>
                      <a:pt x="1569" y="3770"/>
                    </a:cubicBezTo>
                    <a:cubicBezTo>
                      <a:pt x="2503" y="2469"/>
                      <a:pt x="3804" y="1435"/>
                      <a:pt x="5338" y="835"/>
                    </a:cubicBezTo>
                    <a:close/>
                    <a:moveTo>
                      <a:pt x="10608" y="1001"/>
                    </a:moveTo>
                    <a:cubicBezTo>
                      <a:pt x="12043" y="1635"/>
                      <a:pt x="13277" y="2669"/>
                      <a:pt x="14044" y="4003"/>
                    </a:cubicBezTo>
                    <a:cubicBezTo>
                      <a:pt x="13811" y="3937"/>
                      <a:pt x="13544" y="3870"/>
                      <a:pt x="13310" y="3803"/>
                    </a:cubicBezTo>
                    <a:cubicBezTo>
                      <a:pt x="12643" y="2669"/>
                      <a:pt x="11709" y="1702"/>
                      <a:pt x="10608" y="1001"/>
                    </a:cubicBezTo>
                    <a:close/>
                    <a:moveTo>
                      <a:pt x="2269" y="4104"/>
                    </a:moveTo>
                    <a:lnTo>
                      <a:pt x="2269" y="4104"/>
                    </a:lnTo>
                    <a:cubicBezTo>
                      <a:pt x="1669" y="5104"/>
                      <a:pt x="1368" y="6272"/>
                      <a:pt x="1335" y="7473"/>
                    </a:cubicBezTo>
                    <a:lnTo>
                      <a:pt x="468" y="7473"/>
                    </a:lnTo>
                    <a:cubicBezTo>
                      <a:pt x="501" y="6338"/>
                      <a:pt x="801" y="5304"/>
                      <a:pt x="1302" y="4370"/>
                    </a:cubicBezTo>
                    <a:cubicBezTo>
                      <a:pt x="1535" y="4304"/>
                      <a:pt x="1869" y="4170"/>
                      <a:pt x="2269" y="4104"/>
                    </a:cubicBezTo>
                    <a:close/>
                    <a:moveTo>
                      <a:pt x="5138" y="3503"/>
                    </a:moveTo>
                    <a:lnTo>
                      <a:pt x="5138" y="3503"/>
                    </a:lnTo>
                    <a:cubicBezTo>
                      <a:pt x="4637" y="4604"/>
                      <a:pt x="4204" y="5871"/>
                      <a:pt x="4137" y="7306"/>
                    </a:cubicBezTo>
                    <a:lnTo>
                      <a:pt x="4137" y="7473"/>
                    </a:lnTo>
                    <a:lnTo>
                      <a:pt x="1802" y="7473"/>
                    </a:lnTo>
                    <a:cubicBezTo>
                      <a:pt x="1835" y="6172"/>
                      <a:pt x="2202" y="4971"/>
                      <a:pt x="2836" y="3870"/>
                    </a:cubicBezTo>
                    <a:cubicBezTo>
                      <a:pt x="3203" y="3803"/>
                      <a:pt x="3670" y="3703"/>
                      <a:pt x="4204" y="3637"/>
                    </a:cubicBezTo>
                    <a:cubicBezTo>
                      <a:pt x="4504" y="3603"/>
                      <a:pt x="4804" y="3536"/>
                      <a:pt x="5138" y="3503"/>
                    </a:cubicBezTo>
                    <a:close/>
                    <a:moveTo>
                      <a:pt x="7540" y="3370"/>
                    </a:moveTo>
                    <a:lnTo>
                      <a:pt x="7540" y="7473"/>
                    </a:lnTo>
                    <a:lnTo>
                      <a:pt x="4537" y="7473"/>
                    </a:lnTo>
                    <a:lnTo>
                      <a:pt x="4537" y="7339"/>
                    </a:lnTo>
                    <a:cubicBezTo>
                      <a:pt x="4637" y="5838"/>
                      <a:pt x="5104" y="4537"/>
                      <a:pt x="5638" y="3470"/>
                    </a:cubicBezTo>
                    <a:cubicBezTo>
                      <a:pt x="6205" y="3436"/>
                      <a:pt x="6872" y="3370"/>
                      <a:pt x="7540" y="3370"/>
                    </a:cubicBezTo>
                    <a:close/>
                    <a:moveTo>
                      <a:pt x="8007" y="3436"/>
                    </a:moveTo>
                    <a:cubicBezTo>
                      <a:pt x="8674" y="3470"/>
                      <a:pt x="9374" y="3503"/>
                      <a:pt x="10141" y="3603"/>
                    </a:cubicBezTo>
                    <a:cubicBezTo>
                      <a:pt x="10675" y="4637"/>
                      <a:pt x="11109" y="5938"/>
                      <a:pt x="11142" y="7339"/>
                    </a:cubicBezTo>
                    <a:lnTo>
                      <a:pt x="11142" y="7473"/>
                    </a:lnTo>
                    <a:lnTo>
                      <a:pt x="8007" y="7473"/>
                    </a:lnTo>
                    <a:lnTo>
                      <a:pt x="8007" y="3436"/>
                    </a:lnTo>
                    <a:close/>
                    <a:moveTo>
                      <a:pt x="10675" y="3670"/>
                    </a:moveTo>
                    <a:cubicBezTo>
                      <a:pt x="11442" y="3803"/>
                      <a:pt x="12210" y="3970"/>
                      <a:pt x="13043" y="4170"/>
                    </a:cubicBezTo>
                    <a:cubicBezTo>
                      <a:pt x="13544" y="5171"/>
                      <a:pt x="13844" y="6305"/>
                      <a:pt x="13944" y="7473"/>
                    </a:cubicBezTo>
                    <a:lnTo>
                      <a:pt x="11609" y="7473"/>
                    </a:lnTo>
                    <a:lnTo>
                      <a:pt x="11609" y="7306"/>
                    </a:lnTo>
                    <a:cubicBezTo>
                      <a:pt x="11509" y="5938"/>
                      <a:pt x="11175" y="4671"/>
                      <a:pt x="10675" y="3670"/>
                    </a:cubicBezTo>
                    <a:close/>
                    <a:moveTo>
                      <a:pt x="13611" y="4304"/>
                    </a:moveTo>
                    <a:cubicBezTo>
                      <a:pt x="13844" y="4370"/>
                      <a:pt x="14111" y="4470"/>
                      <a:pt x="14344" y="4504"/>
                    </a:cubicBezTo>
                    <a:cubicBezTo>
                      <a:pt x="14778" y="5371"/>
                      <a:pt x="15045" y="6372"/>
                      <a:pt x="15112" y="7439"/>
                    </a:cubicBezTo>
                    <a:lnTo>
                      <a:pt x="14344" y="7439"/>
                    </a:lnTo>
                    <a:lnTo>
                      <a:pt x="14344" y="7473"/>
                    </a:lnTo>
                    <a:cubicBezTo>
                      <a:pt x="14311" y="6338"/>
                      <a:pt x="14044" y="5271"/>
                      <a:pt x="13611" y="4304"/>
                    </a:cubicBezTo>
                    <a:close/>
                    <a:moveTo>
                      <a:pt x="1335" y="7940"/>
                    </a:moveTo>
                    <a:cubicBezTo>
                      <a:pt x="1368" y="9274"/>
                      <a:pt x="1702" y="10541"/>
                      <a:pt x="2336" y="11642"/>
                    </a:cubicBezTo>
                    <a:cubicBezTo>
                      <a:pt x="2036" y="11542"/>
                      <a:pt x="1769" y="11475"/>
                      <a:pt x="1435" y="11375"/>
                    </a:cubicBezTo>
                    <a:cubicBezTo>
                      <a:pt x="835" y="10341"/>
                      <a:pt x="501" y="9174"/>
                      <a:pt x="468" y="7940"/>
                    </a:cubicBezTo>
                    <a:close/>
                    <a:moveTo>
                      <a:pt x="15112" y="7940"/>
                    </a:moveTo>
                    <a:cubicBezTo>
                      <a:pt x="15045" y="9274"/>
                      <a:pt x="14678" y="10508"/>
                      <a:pt x="14011" y="11609"/>
                    </a:cubicBezTo>
                    <a:cubicBezTo>
                      <a:pt x="13811" y="11676"/>
                      <a:pt x="13510" y="11776"/>
                      <a:pt x="13277" y="11842"/>
                    </a:cubicBezTo>
                    <a:cubicBezTo>
                      <a:pt x="13944" y="10675"/>
                      <a:pt x="14311" y="9341"/>
                      <a:pt x="14344" y="7940"/>
                    </a:cubicBezTo>
                    <a:close/>
                    <a:moveTo>
                      <a:pt x="4104" y="7940"/>
                    </a:moveTo>
                    <a:cubicBezTo>
                      <a:pt x="4137" y="9374"/>
                      <a:pt x="4504" y="10842"/>
                      <a:pt x="5271" y="12276"/>
                    </a:cubicBezTo>
                    <a:cubicBezTo>
                      <a:pt x="4504" y="12143"/>
                      <a:pt x="3703" y="12009"/>
                      <a:pt x="2936" y="11809"/>
                    </a:cubicBezTo>
                    <a:cubicBezTo>
                      <a:pt x="2202" y="10675"/>
                      <a:pt x="1802" y="9341"/>
                      <a:pt x="1769" y="7940"/>
                    </a:cubicBezTo>
                    <a:close/>
                    <a:moveTo>
                      <a:pt x="13944" y="7873"/>
                    </a:moveTo>
                    <a:cubicBezTo>
                      <a:pt x="13877" y="9374"/>
                      <a:pt x="13444" y="10808"/>
                      <a:pt x="12643" y="11942"/>
                    </a:cubicBezTo>
                    <a:cubicBezTo>
                      <a:pt x="12210" y="12043"/>
                      <a:pt x="11809" y="12176"/>
                      <a:pt x="11342" y="12209"/>
                    </a:cubicBezTo>
                    <a:lnTo>
                      <a:pt x="10342" y="12343"/>
                    </a:lnTo>
                    <a:cubicBezTo>
                      <a:pt x="11142" y="10875"/>
                      <a:pt x="11542" y="9374"/>
                      <a:pt x="11609" y="7873"/>
                    </a:cubicBezTo>
                    <a:close/>
                    <a:moveTo>
                      <a:pt x="7540" y="7973"/>
                    </a:moveTo>
                    <a:lnTo>
                      <a:pt x="7540" y="12476"/>
                    </a:lnTo>
                    <a:cubicBezTo>
                      <a:pt x="7006" y="12443"/>
                      <a:pt x="6439" y="12376"/>
                      <a:pt x="5805" y="12343"/>
                    </a:cubicBezTo>
                    <a:cubicBezTo>
                      <a:pt x="5004" y="10875"/>
                      <a:pt x="4604" y="9441"/>
                      <a:pt x="4537" y="7973"/>
                    </a:cubicBezTo>
                    <a:close/>
                    <a:moveTo>
                      <a:pt x="11142" y="7940"/>
                    </a:moveTo>
                    <a:cubicBezTo>
                      <a:pt x="11109" y="9441"/>
                      <a:pt x="10675" y="10942"/>
                      <a:pt x="9808" y="12443"/>
                    </a:cubicBezTo>
                    <a:cubicBezTo>
                      <a:pt x="9274" y="12476"/>
                      <a:pt x="8640" y="12476"/>
                      <a:pt x="8007" y="12476"/>
                    </a:cubicBezTo>
                    <a:lnTo>
                      <a:pt x="8007" y="7940"/>
                    </a:lnTo>
                    <a:close/>
                    <a:moveTo>
                      <a:pt x="13611" y="12143"/>
                    </a:moveTo>
                    <a:cubicBezTo>
                      <a:pt x="12843" y="13177"/>
                      <a:pt x="11809" y="14011"/>
                      <a:pt x="10608" y="14511"/>
                    </a:cubicBezTo>
                    <a:cubicBezTo>
                      <a:pt x="11509" y="13977"/>
                      <a:pt x="12310" y="13210"/>
                      <a:pt x="12877" y="12343"/>
                    </a:cubicBezTo>
                    <a:cubicBezTo>
                      <a:pt x="13144" y="12276"/>
                      <a:pt x="13377" y="12209"/>
                      <a:pt x="13611" y="12143"/>
                    </a:cubicBezTo>
                    <a:close/>
                    <a:moveTo>
                      <a:pt x="1769" y="11942"/>
                    </a:moveTo>
                    <a:lnTo>
                      <a:pt x="2636" y="12176"/>
                    </a:lnTo>
                    <a:cubicBezTo>
                      <a:pt x="3303" y="13210"/>
                      <a:pt x="4204" y="14044"/>
                      <a:pt x="5305" y="14678"/>
                    </a:cubicBezTo>
                    <a:cubicBezTo>
                      <a:pt x="3870" y="14144"/>
                      <a:pt x="2636" y="13177"/>
                      <a:pt x="1769" y="11942"/>
                    </a:cubicBezTo>
                    <a:close/>
                    <a:moveTo>
                      <a:pt x="6105" y="12776"/>
                    </a:moveTo>
                    <a:cubicBezTo>
                      <a:pt x="6606" y="12843"/>
                      <a:pt x="7106" y="12843"/>
                      <a:pt x="7540" y="12876"/>
                    </a:cubicBezTo>
                    <a:lnTo>
                      <a:pt x="7540" y="14711"/>
                    </a:lnTo>
                    <a:cubicBezTo>
                      <a:pt x="6972" y="14111"/>
                      <a:pt x="6505" y="13410"/>
                      <a:pt x="6105" y="12776"/>
                    </a:cubicBezTo>
                    <a:close/>
                    <a:moveTo>
                      <a:pt x="9541" y="12843"/>
                    </a:moveTo>
                    <a:lnTo>
                      <a:pt x="9541" y="12843"/>
                    </a:lnTo>
                    <a:cubicBezTo>
                      <a:pt x="9141" y="13510"/>
                      <a:pt x="8607" y="14177"/>
                      <a:pt x="8007" y="14845"/>
                    </a:cubicBezTo>
                    <a:lnTo>
                      <a:pt x="8007" y="12876"/>
                    </a:lnTo>
                    <a:lnTo>
                      <a:pt x="8307" y="12876"/>
                    </a:lnTo>
                    <a:cubicBezTo>
                      <a:pt x="8707" y="12876"/>
                      <a:pt x="9141" y="12876"/>
                      <a:pt x="9541" y="12843"/>
                    </a:cubicBezTo>
                    <a:close/>
                    <a:moveTo>
                      <a:pt x="12276" y="12476"/>
                    </a:moveTo>
                    <a:lnTo>
                      <a:pt x="12276" y="12476"/>
                    </a:lnTo>
                    <a:cubicBezTo>
                      <a:pt x="11309" y="13644"/>
                      <a:pt x="10041" y="14478"/>
                      <a:pt x="8540" y="14878"/>
                    </a:cubicBezTo>
                    <a:cubicBezTo>
                      <a:pt x="9141" y="14211"/>
                      <a:pt x="9641" y="13510"/>
                      <a:pt x="10108" y="12810"/>
                    </a:cubicBezTo>
                    <a:cubicBezTo>
                      <a:pt x="10875" y="12710"/>
                      <a:pt x="11642" y="12643"/>
                      <a:pt x="12276" y="12476"/>
                    </a:cubicBezTo>
                    <a:close/>
                    <a:moveTo>
                      <a:pt x="3303" y="12343"/>
                    </a:moveTo>
                    <a:lnTo>
                      <a:pt x="3303" y="12343"/>
                    </a:lnTo>
                    <a:cubicBezTo>
                      <a:pt x="4104" y="12510"/>
                      <a:pt x="4838" y="12643"/>
                      <a:pt x="5538" y="12710"/>
                    </a:cubicBezTo>
                    <a:cubicBezTo>
                      <a:pt x="5972" y="13477"/>
                      <a:pt x="6505" y="14211"/>
                      <a:pt x="7139" y="14945"/>
                    </a:cubicBezTo>
                    <a:cubicBezTo>
                      <a:pt x="5605" y="14511"/>
                      <a:pt x="4271" y="13544"/>
                      <a:pt x="3303" y="12343"/>
                    </a:cubicBezTo>
                    <a:close/>
                    <a:moveTo>
                      <a:pt x="7773" y="1"/>
                    </a:moveTo>
                    <a:cubicBezTo>
                      <a:pt x="3470" y="1"/>
                      <a:pt x="1" y="3470"/>
                      <a:pt x="1" y="7773"/>
                    </a:cubicBezTo>
                    <a:cubicBezTo>
                      <a:pt x="1" y="12043"/>
                      <a:pt x="3470" y="15512"/>
                      <a:pt x="7773" y="15512"/>
                    </a:cubicBezTo>
                    <a:lnTo>
                      <a:pt x="7940" y="15512"/>
                    </a:lnTo>
                    <a:cubicBezTo>
                      <a:pt x="12143" y="15445"/>
                      <a:pt x="15512" y="11976"/>
                      <a:pt x="15512" y="7773"/>
                    </a:cubicBezTo>
                    <a:cubicBezTo>
                      <a:pt x="15512" y="3536"/>
                      <a:pt x="12143" y="101"/>
                      <a:pt x="7940" y="1"/>
                    </a:cubicBezTo>
                    <a:close/>
                  </a:path>
                </a:pathLst>
              </a:custGeom>
              <a:solidFill>
                <a:srgbClr val="92F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" name="Google Shape;2701;p59">
              <a:extLst>
                <a:ext uri="{FF2B5EF4-FFF2-40B4-BE49-F238E27FC236}">
                  <a16:creationId xmlns:a16="http://schemas.microsoft.com/office/drawing/2014/main" id="{2310E826-4E17-AF09-3A8E-AC78FF793758}"/>
                </a:ext>
              </a:extLst>
            </p:cNvPr>
            <p:cNvGrpSpPr/>
            <p:nvPr/>
          </p:nvGrpSpPr>
          <p:grpSpPr>
            <a:xfrm>
              <a:off x="4088186" y="4294860"/>
              <a:ext cx="1464540" cy="927911"/>
              <a:chOff x="6699267" y="4352378"/>
              <a:chExt cx="1248647" cy="791125"/>
            </a:xfrm>
          </p:grpSpPr>
          <p:sp>
            <p:nvSpPr>
              <p:cNvPr id="1955" name="Google Shape;2702;p59">
                <a:extLst>
                  <a:ext uri="{FF2B5EF4-FFF2-40B4-BE49-F238E27FC236}">
                    <a16:creationId xmlns:a16="http://schemas.microsoft.com/office/drawing/2014/main" id="{716A1BA0-A9AB-C790-7E43-D31700C92E0C}"/>
                  </a:ext>
                </a:extLst>
              </p:cNvPr>
              <p:cNvSpPr/>
              <p:nvPr/>
            </p:nvSpPr>
            <p:spPr>
              <a:xfrm flipH="1">
                <a:off x="6699267" y="4352378"/>
                <a:ext cx="649121" cy="791125"/>
              </a:xfrm>
              <a:custGeom>
                <a:avLst/>
                <a:gdLst/>
                <a:ahLst/>
                <a:cxnLst/>
                <a:rect l="l" t="t" r="r" b="b"/>
                <a:pathLst>
                  <a:path w="28821" h="35126" extrusionOk="0">
                    <a:moveTo>
                      <a:pt x="0" y="0"/>
                    </a:moveTo>
                    <a:lnTo>
                      <a:pt x="2502" y="20848"/>
                    </a:lnTo>
                    <a:lnTo>
                      <a:pt x="5404" y="35125"/>
                    </a:lnTo>
                    <a:lnTo>
                      <a:pt x="28821" y="35125"/>
                    </a:lnTo>
                    <a:lnTo>
                      <a:pt x="18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2703;p59">
                <a:extLst>
                  <a:ext uri="{FF2B5EF4-FFF2-40B4-BE49-F238E27FC236}">
                    <a16:creationId xmlns:a16="http://schemas.microsoft.com/office/drawing/2014/main" id="{5B65382F-BF10-3BFD-61D4-83470DF139D3}"/>
                  </a:ext>
                </a:extLst>
              </p:cNvPr>
              <p:cNvSpPr/>
              <p:nvPr/>
            </p:nvSpPr>
            <p:spPr>
              <a:xfrm flipH="1">
                <a:off x="7275505" y="4352378"/>
                <a:ext cx="672409" cy="791125"/>
              </a:xfrm>
              <a:custGeom>
                <a:avLst/>
                <a:gdLst/>
                <a:ahLst/>
                <a:cxnLst/>
                <a:rect l="l" t="t" r="r" b="b"/>
                <a:pathLst>
                  <a:path w="29855" h="35126" extrusionOk="0">
                    <a:moveTo>
                      <a:pt x="10474" y="0"/>
                    </a:moveTo>
                    <a:lnTo>
                      <a:pt x="0" y="35125"/>
                    </a:lnTo>
                    <a:lnTo>
                      <a:pt x="26752" y="35125"/>
                    </a:lnTo>
                    <a:lnTo>
                      <a:pt x="29855" y="20915"/>
                    </a:lnTo>
                    <a:lnTo>
                      <a:pt x="2882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2704;p59">
                <a:extLst>
                  <a:ext uri="{FF2B5EF4-FFF2-40B4-BE49-F238E27FC236}">
                    <a16:creationId xmlns:a16="http://schemas.microsoft.com/office/drawing/2014/main" id="{E28E0E59-68EB-D1C1-8609-F6ACA9E973D2}"/>
                  </a:ext>
                </a:extLst>
              </p:cNvPr>
              <p:cNvSpPr/>
              <p:nvPr/>
            </p:nvSpPr>
            <p:spPr>
              <a:xfrm flipH="1">
                <a:off x="6809695" y="4352378"/>
                <a:ext cx="257725" cy="424482"/>
              </a:xfrm>
              <a:custGeom>
                <a:avLst/>
                <a:gdLst/>
                <a:ahLst/>
                <a:cxnLst/>
                <a:rect l="l" t="t" r="r" b="b"/>
                <a:pathLst>
                  <a:path w="11443" h="18847" extrusionOk="0">
                    <a:moveTo>
                      <a:pt x="1" y="0"/>
                    </a:moveTo>
                    <a:cubicBezTo>
                      <a:pt x="334" y="5671"/>
                      <a:pt x="2602" y="11275"/>
                      <a:pt x="6439" y="15511"/>
                    </a:cubicBezTo>
                    <a:cubicBezTo>
                      <a:pt x="7573" y="16812"/>
                      <a:pt x="8907" y="17980"/>
                      <a:pt x="10508" y="18647"/>
                    </a:cubicBezTo>
                    <a:cubicBezTo>
                      <a:pt x="10775" y="18780"/>
                      <a:pt x="11109" y="18814"/>
                      <a:pt x="11442" y="18847"/>
                    </a:cubicBezTo>
                    <a:lnTo>
                      <a:pt x="583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2705;p59">
                <a:extLst>
                  <a:ext uri="{FF2B5EF4-FFF2-40B4-BE49-F238E27FC236}">
                    <a16:creationId xmlns:a16="http://schemas.microsoft.com/office/drawing/2014/main" id="{175BCB4D-1DC2-452C-D568-0FFC524028DE}"/>
                  </a:ext>
                </a:extLst>
              </p:cNvPr>
              <p:cNvSpPr/>
              <p:nvPr/>
            </p:nvSpPr>
            <p:spPr>
              <a:xfrm flipH="1">
                <a:off x="7570009" y="4352378"/>
                <a:ext cx="268986" cy="424482"/>
              </a:xfrm>
              <a:custGeom>
                <a:avLst/>
                <a:gdLst/>
                <a:ahLst/>
                <a:cxnLst/>
                <a:rect l="l" t="t" r="r" b="b"/>
                <a:pathLst>
                  <a:path w="11943" h="18847" extrusionOk="0">
                    <a:moveTo>
                      <a:pt x="5638" y="0"/>
                    </a:moveTo>
                    <a:lnTo>
                      <a:pt x="1" y="18847"/>
                    </a:lnTo>
                    <a:cubicBezTo>
                      <a:pt x="501" y="18847"/>
                      <a:pt x="1002" y="18814"/>
                      <a:pt x="1435" y="18647"/>
                    </a:cubicBezTo>
                    <a:cubicBezTo>
                      <a:pt x="3003" y="17980"/>
                      <a:pt x="4304" y="16812"/>
                      <a:pt x="5471" y="15511"/>
                    </a:cubicBezTo>
                    <a:cubicBezTo>
                      <a:pt x="9274" y="11275"/>
                      <a:pt x="11576" y="5738"/>
                      <a:pt x="119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2706;p59">
                <a:extLst>
                  <a:ext uri="{FF2B5EF4-FFF2-40B4-BE49-F238E27FC236}">
                    <a16:creationId xmlns:a16="http://schemas.microsoft.com/office/drawing/2014/main" id="{051B3D4E-40A4-1610-2C43-78E6140DB0B4}"/>
                  </a:ext>
                </a:extLst>
              </p:cNvPr>
              <p:cNvSpPr/>
              <p:nvPr/>
            </p:nvSpPr>
            <p:spPr>
              <a:xfrm flipH="1">
                <a:off x="7251451" y="4352378"/>
                <a:ext cx="84932" cy="471824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20949" extrusionOk="0">
                    <a:moveTo>
                      <a:pt x="1" y="0"/>
                    </a:moveTo>
                    <a:cubicBezTo>
                      <a:pt x="668" y="6972"/>
                      <a:pt x="1302" y="13943"/>
                      <a:pt x="1969" y="20848"/>
                    </a:cubicBezTo>
                    <a:cubicBezTo>
                      <a:pt x="2503" y="20915"/>
                      <a:pt x="3103" y="20915"/>
                      <a:pt x="3637" y="20948"/>
                    </a:cubicBezTo>
                    <a:cubicBezTo>
                      <a:pt x="3770" y="13977"/>
                      <a:pt x="3470" y="6972"/>
                      <a:pt x="276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" name="Google Shape;2707;p59">
              <a:extLst>
                <a:ext uri="{FF2B5EF4-FFF2-40B4-BE49-F238E27FC236}">
                  <a16:creationId xmlns:a16="http://schemas.microsoft.com/office/drawing/2014/main" id="{B10FB053-0CD1-79B2-F4A8-BF2C3F4208D8}"/>
                </a:ext>
              </a:extLst>
            </p:cNvPr>
            <p:cNvSpPr/>
            <p:nvPr/>
          </p:nvSpPr>
          <p:spPr>
            <a:xfrm>
              <a:off x="4316488" y="2799575"/>
              <a:ext cx="1033800" cy="1675550"/>
            </a:xfrm>
            <a:custGeom>
              <a:avLst/>
              <a:gdLst/>
              <a:ahLst/>
              <a:cxnLst/>
              <a:rect l="l" t="t" r="r" b="b"/>
              <a:pathLst>
                <a:path w="41352" h="67022" extrusionOk="0">
                  <a:moveTo>
                    <a:pt x="13288" y="1"/>
                  </a:moveTo>
                  <a:lnTo>
                    <a:pt x="1561" y="3215"/>
                  </a:lnTo>
                  <a:lnTo>
                    <a:pt x="2763" y="44852"/>
                  </a:lnTo>
                  <a:cubicBezTo>
                    <a:pt x="2918" y="50781"/>
                    <a:pt x="2168" y="56686"/>
                    <a:pt x="501" y="62378"/>
                  </a:cubicBezTo>
                  <a:lnTo>
                    <a:pt x="1" y="64068"/>
                  </a:lnTo>
                  <a:lnTo>
                    <a:pt x="4371" y="65056"/>
                  </a:lnTo>
                  <a:cubicBezTo>
                    <a:pt x="10189" y="66361"/>
                    <a:pt x="16137" y="67022"/>
                    <a:pt x="22100" y="67022"/>
                  </a:cubicBezTo>
                  <a:cubicBezTo>
                    <a:pt x="24409" y="67022"/>
                    <a:pt x="26721" y="66923"/>
                    <a:pt x="29028" y="66723"/>
                  </a:cubicBezTo>
                  <a:lnTo>
                    <a:pt x="40327" y="65735"/>
                  </a:lnTo>
                  <a:lnTo>
                    <a:pt x="41351" y="27087"/>
                  </a:lnTo>
                  <a:lnTo>
                    <a:pt x="38208" y="5132"/>
                  </a:lnTo>
                  <a:lnTo>
                    <a:pt x="237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708;p59">
              <a:extLst>
                <a:ext uri="{FF2B5EF4-FFF2-40B4-BE49-F238E27FC236}">
                  <a16:creationId xmlns:a16="http://schemas.microsoft.com/office/drawing/2014/main" id="{35122D58-79C0-A849-E559-7E98ADF14B31}"/>
                </a:ext>
              </a:extLst>
            </p:cNvPr>
            <p:cNvSpPr/>
            <p:nvPr/>
          </p:nvSpPr>
          <p:spPr>
            <a:xfrm>
              <a:off x="4763588" y="3402925"/>
              <a:ext cx="578950" cy="560525"/>
            </a:xfrm>
            <a:custGeom>
              <a:avLst/>
              <a:gdLst/>
              <a:ahLst/>
              <a:cxnLst/>
              <a:rect l="l" t="t" r="r" b="b"/>
              <a:pathLst>
                <a:path w="23158" h="22421" extrusionOk="0">
                  <a:moveTo>
                    <a:pt x="1596" y="1"/>
                  </a:moveTo>
                  <a:lnTo>
                    <a:pt x="715" y="1644"/>
                  </a:lnTo>
                  <a:cubicBezTo>
                    <a:pt x="0" y="3001"/>
                    <a:pt x="369" y="4668"/>
                    <a:pt x="1596" y="5573"/>
                  </a:cubicBezTo>
                  <a:lnTo>
                    <a:pt x="3274" y="8264"/>
                  </a:lnTo>
                  <a:cubicBezTo>
                    <a:pt x="4822" y="10740"/>
                    <a:pt x="7370" y="12431"/>
                    <a:pt x="10251" y="12907"/>
                  </a:cubicBezTo>
                  <a:lnTo>
                    <a:pt x="22967" y="22420"/>
                  </a:lnTo>
                  <a:lnTo>
                    <a:pt x="23158" y="14836"/>
                  </a:lnTo>
                  <a:lnTo>
                    <a:pt x="9394" y="5573"/>
                  </a:lnTo>
                  <a:lnTo>
                    <a:pt x="1596" y="1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709;p59">
              <a:extLst>
                <a:ext uri="{FF2B5EF4-FFF2-40B4-BE49-F238E27FC236}">
                  <a16:creationId xmlns:a16="http://schemas.microsoft.com/office/drawing/2014/main" id="{A63EDD80-B148-4449-41BC-F92714B28A54}"/>
                </a:ext>
              </a:extLst>
            </p:cNvPr>
            <p:cNvSpPr/>
            <p:nvPr/>
          </p:nvSpPr>
          <p:spPr>
            <a:xfrm>
              <a:off x="5154113" y="3188025"/>
              <a:ext cx="188125" cy="585800"/>
            </a:xfrm>
            <a:custGeom>
              <a:avLst/>
              <a:gdLst/>
              <a:ahLst/>
              <a:cxnLst/>
              <a:rect l="l" t="t" r="r" b="b"/>
              <a:pathLst>
                <a:path w="7525" h="23432" extrusionOk="0">
                  <a:moveTo>
                    <a:pt x="584" y="0"/>
                  </a:moveTo>
                  <a:lnTo>
                    <a:pt x="465" y="953"/>
                  </a:lnTo>
                  <a:cubicBezTo>
                    <a:pt x="0" y="4894"/>
                    <a:pt x="393" y="8882"/>
                    <a:pt x="1596" y="12669"/>
                  </a:cubicBezTo>
                  <a:lnTo>
                    <a:pt x="4191" y="20765"/>
                  </a:lnTo>
                  <a:lnTo>
                    <a:pt x="7525" y="23432"/>
                  </a:lnTo>
                  <a:lnTo>
                    <a:pt x="7192" y="17241"/>
                  </a:lnTo>
                  <a:lnTo>
                    <a:pt x="584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710;p59">
              <a:extLst>
                <a:ext uri="{FF2B5EF4-FFF2-40B4-BE49-F238E27FC236}">
                  <a16:creationId xmlns:a16="http://schemas.microsoft.com/office/drawing/2014/main" id="{88AE8A95-7EE5-C6FC-6135-204E15793CC7}"/>
                </a:ext>
              </a:extLst>
            </p:cNvPr>
            <p:cNvSpPr/>
            <p:nvPr/>
          </p:nvSpPr>
          <p:spPr>
            <a:xfrm>
              <a:off x="4648688" y="2515325"/>
              <a:ext cx="264925" cy="394950"/>
            </a:xfrm>
            <a:custGeom>
              <a:avLst/>
              <a:gdLst/>
              <a:ahLst/>
              <a:cxnLst/>
              <a:rect l="l" t="t" r="r" b="b"/>
              <a:pathLst>
                <a:path w="10597" h="15798" extrusionOk="0">
                  <a:moveTo>
                    <a:pt x="9859" y="0"/>
                  </a:moveTo>
                  <a:lnTo>
                    <a:pt x="0" y="5787"/>
                  </a:lnTo>
                  <a:lnTo>
                    <a:pt x="0" y="12728"/>
                  </a:lnTo>
                  <a:cubicBezTo>
                    <a:pt x="1003" y="14719"/>
                    <a:pt x="2978" y="15797"/>
                    <a:pt x="4987" y="15797"/>
                  </a:cubicBezTo>
                  <a:cubicBezTo>
                    <a:pt x="6342" y="15797"/>
                    <a:pt x="7713" y="15307"/>
                    <a:pt x="8811" y="14276"/>
                  </a:cubicBezTo>
                  <a:lnTo>
                    <a:pt x="10597" y="12597"/>
                  </a:lnTo>
                  <a:lnTo>
                    <a:pt x="9859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711;p59">
              <a:extLst>
                <a:ext uri="{FF2B5EF4-FFF2-40B4-BE49-F238E27FC236}">
                  <a16:creationId xmlns:a16="http://schemas.microsoft.com/office/drawing/2014/main" id="{FF1CAB80-86CC-5D96-EBD2-EC02DC3F8B02}"/>
                </a:ext>
              </a:extLst>
            </p:cNvPr>
            <p:cNvSpPr/>
            <p:nvPr/>
          </p:nvSpPr>
          <p:spPr>
            <a:xfrm>
              <a:off x="4648088" y="2515625"/>
              <a:ext cx="247975" cy="243500"/>
            </a:xfrm>
            <a:custGeom>
              <a:avLst/>
              <a:gdLst/>
              <a:ahLst/>
              <a:cxnLst/>
              <a:rect l="l" t="t" r="r" b="b"/>
              <a:pathLst>
                <a:path w="9919" h="9740" extrusionOk="0">
                  <a:moveTo>
                    <a:pt x="9859" y="0"/>
                  </a:moveTo>
                  <a:lnTo>
                    <a:pt x="1" y="5775"/>
                  </a:lnTo>
                  <a:lnTo>
                    <a:pt x="1" y="9740"/>
                  </a:lnTo>
                  <a:lnTo>
                    <a:pt x="4501" y="7549"/>
                  </a:lnTo>
                  <a:cubicBezTo>
                    <a:pt x="6573" y="6549"/>
                    <a:pt x="8192" y="4870"/>
                    <a:pt x="9109" y="2798"/>
                  </a:cubicBezTo>
                  <a:lnTo>
                    <a:pt x="9918" y="988"/>
                  </a:lnTo>
                  <a:lnTo>
                    <a:pt x="9859" y="0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712;p59">
              <a:extLst>
                <a:ext uri="{FF2B5EF4-FFF2-40B4-BE49-F238E27FC236}">
                  <a16:creationId xmlns:a16="http://schemas.microsoft.com/office/drawing/2014/main" id="{66F109D7-F5E3-1DFD-A5E4-A9C9BBBCA9C2}"/>
                </a:ext>
              </a:extLst>
            </p:cNvPr>
            <p:cNvSpPr/>
            <p:nvPr/>
          </p:nvSpPr>
          <p:spPr>
            <a:xfrm>
              <a:off x="4594213" y="1873200"/>
              <a:ext cx="587600" cy="671900"/>
            </a:xfrm>
            <a:custGeom>
              <a:avLst/>
              <a:gdLst/>
              <a:ahLst/>
              <a:cxnLst/>
              <a:rect l="l" t="t" r="r" b="b"/>
              <a:pathLst>
                <a:path w="23504" h="26876" extrusionOk="0">
                  <a:moveTo>
                    <a:pt x="3865" y="0"/>
                  </a:moveTo>
                  <a:cubicBezTo>
                    <a:pt x="2858" y="0"/>
                    <a:pt x="1856" y="423"/>
                    <a:pt x="1144" y="1147"/>
                  </a:cubicBezTo>
                  <a:cubicBezTo>
                    <a:pt x="405" y="1897"/>
                    <a:pt x="1" y="2992"/>
                    <a:pt x="60" y="4040"/>
                  </a:cubicBezTo>
                  <a:cubicBezTo>
                    <a:pt x="3203" y="6266"/>
                    <a:pt x="6251" y="9064"/>
                    <a:pt x="7609" y="12660"/>
                  </a:cubicBezTo>
                  <a:cubicBezTo>
                    <a:pt x="8323" y="14565"/>
                    <a:pt x="8406" y="16637"/>
                    <a:pt x="8490" y="18673"/>
                  </a:cubicBezTo>
                  <a:cubicBezTo>
                    <a:pt x="8573" y="21411"/>
                    <a:pt x="8609" y="24138"/>
                    <a:pt x="8585" y="26876"/>
                  </a:cubicBezTo>
                  <a:cubicBezTo>
                    <a:pt x="8585" y="26769"/>
                    <a:pt x="13609" y="25519"/>
                    <a:pt x="15943" y="24840"/>
                  </a:cubicBezTo>
                  <a:cubicBezTo>
                    <a:pt x="15956" y="24840"/>
                    <a:pt x="15969" y="24840"/>
                    <a:pt x="15982" y="24840"/>
                  </a:cubicBezTo>
                  <a:cubicBezTo>
                    <a:pt x="17048" y="24840"/>
                    <a:pt x="17935" y="23887"/>
                    <a:pt x="18229" y="22840"/>
                  </a:cubicBezTo>
                  <a:cubicBezTo>
                    <a:pt x="18527" y="21804"/>
                    <a:pt x="18384" y="20685"/>
                    <a:pt x="18324" y="19601"/>
                  </a:cubicBezTo>
                  <a:cubicBezTo>
                    <a:pt x="18265" y="18518"/>
                    <a:pt x="18289" y="17351"/>
                    <a:pt x="18884" y="16446"/>
                  </a:cubicBezTo>
                  <a:cubicBezTo>
                    <a:pt x="19455" y="15601"/>
                    <a:pt x="20408" y="15101"/>
                    <a:pt x="21265" y="14589"/>
                  </a:cubicBezTo>
                  <a:cubicBezTo>
                    <a:pt x="22134" y="14053"/>
                    <a:pt x="23015" y="13350"/>
                    <a:pt x="23218" y="12350"/>
                  </a:cubicBezTo>
                  <a:cubicBezTo>
                    <a:pt x="23503" y="10993"/>
                    <a:pt x="22408" y="9731"/>
                    <a:pt x="21265" y="8957"/>
                  </a:cubicBezTo>
                  <a:cubicBezTo>
                    <a:pt x="20122" y="8183"/>
                    <a:pt x="18789" y="7588"/>
                    <a:pt x="18015" y="6433"/>
                  </a:cubicBezTo>
                  <a:cubicBezTo>
                    <a:pt x="16955" y="4838"/>
                    <a:pt x="17205" y="2468"/>
                    <a:pt x="15705" y="1289"/>
                  </a:cubicBezTo>
                  <a:cubicBezTo>
                    <a:pt x="15105" y="824"/>
                    <a:pt x="14358" y="662"/>
                    <a:pt x="13589" y="662"/>
                  </a:cubicBezTo>
                  <a:cubicBezTo>
                    <a:pt x="13139" y="662"/>
                    <a:pt x="12680" y="718"/>
                    <a:pt x="12240" y="801"/>
                  </a:cubicBezTo>
                  <a:cubicBezTo>
                    <a:pt x="11207" y="1000"/>
                    <a:pt x="10166" y="1335"/>
                    <a:pt x="9123" y="1335"/>
                  </a:cubicBezTo>
                  <a:cubicBezTo>
                    <a:pt x="8975" y="1335"/>
                    <a:pt x="8828" y="1328"/>
                    <a:pt x="8680" y="1313"/>
                  </a:cubicBezTo>
                  <a:cubicBezTo>
                    <a:pt x="7073" y="1147"/>
                    <a:pt x="5632" y="75"/>
                    <a:pt x="4025" y="4"/>
                  </a:cubicBezTo>
                  <a:cubicBezTo>
                    <a:pt x="3971" y="1"/>
                    <a:pt x="3918" y="0"/>
                    <a:pt x="38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713;p59">
              <a:extLst>
                <a:ext uri="{FF2B5EF4-FFF2-40B4-BE49-F238E27FC236}">
                  <a16:creationId xmlns:a16="http://schemas.microsoft.com/office/drawing/2014/main" id="{B2081877-86F7-8DFE-14BF-A94C25C019AC}"/>
                </a:ext>
              </a:extLst>
            </p:cNvPr>
            <p:cNvSpPr/>
            <p:nvPr/>
          </p:nvSpPr>
          <p:spPr>
            <a:xfrm>
              <a:off x="4392113" y="2062875"/>
              <a:ext cx="512875" cy="631500"/>
            </a:xfrm>
            <a:custGeom>
              <a:avLst/>
              <a:gdLst/>
              <a:ahLst/>
              <a:cxnLst/>
              <a:rect l="l" t="t" r="r" b="b"/>
              <a:pathLst>
                <a:path w="20515" h="25260" extrusionOk="0">
                  <a:moveTo>
                    <a:pt x="2286" y="1"/>
                  </a:moveTo>
                  <a:lnTo>
                    <a:pt x="726" y="1180"/>
                  </a:lnTo>
                  <a:lnTo>
                    <a:pt x="0" y="13860"/>
                  </a:lnTo>
                  <a:lnTo>
                    <a:pt x="238" y="17277"/>
                  </a:lnTo>
                  <a:cubicBezTo>
                    <a:pt x="488" y="20908"/>
                    <a:pt x="3012" y="23992"/>
                    <a:pt x="6525" y="24956"/>
                  </a:cubicBezTo>
                  <a:cubicBezTo>
                    <a:pt x="7261" y="25159"/>
                    <a:pt x="8017" y="25259"/>
                    <a:pt x="8774" y="25259"/>
                  </a:cubicBezTo>
                  <a:cubicBezTo>
                    <a:pt x="9754" y="25259"/>
                    <a:pt x="10734" y="25090"/>
                    <a:pt x="11668" y="24754"/>
                  </a:cubicBezTo>
                  <a:lnTo>
                    <a:pt x="15609" y="23337"/>
                  </a:lnTo>
                  <a:cubicBezTo>
                    <a:pt x="17752" y="22563"/>
                    <a:pt x="19503" y="20992"/>
                    <a:pt x="20467" y="18920"/>
                  </a:cubicBezTo>
                  <a:lnTo>
                    <a:pt x="20515" y="18813"/>
                  </a:lnTo>
                  <a:lnTo>
                    <a:pt x="19943" y="17503"/>
                  </a:lnTo>
                  <a:cubicBezTo>
                    <a:pt x="19586" y="16682"/>
                    <a:pt x="19467" y="15777"/>
                    <a:pt x="19610" y="14872"/>
                  </a:cubicBezTo>
                  <a:lnTo>
                    <a:pt x="19693" y="14324"/>
                  </a:lnTo>
                  <a:cubicBezTo>
                    <a:pt x="19848" y="13312"/>
                    <a:pt x="19479" y="12276"/>
                    <a:pt x="18717" y="11598"/>
                  </a:cubicBezTo>
                  <a:cubicBezTo>
                    <a:pt x="17955" y="10907"/>
                    <a:pt x="17586" y="9895"/>
                    <a:pt x="17729" y="8883"/>
                  </a:cubicBezTo>
                  <a:lnTo>
                    <a:pt x="18562" y="3156"/>
                  </a:lnTo>
                  <a:cubicBezTo>
                    <a:pt x="13240" y="1680"/>
                    <a:pt x="7787" y="632"/>
                    <a:pt x="2286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714;p59">
              <a:extLst>
                <a:ext uri="{FF2B5EF4-FFF2-40B4-BE49-F238E27FC236}">
                  <a16:creationId xmlns:a16="http://schemas.microsoft.com/office/drawing/2014/main" id="{12E9BD6A-996D-D58B-70BE-567E0AC0FD4D}"/>
                </a:ext>
              </a:extLst>
            </p:cNvPr>
            <p:cNvSpPr/>
            <p:nvPr/>
          </p:nvSpPr>
          <p:spPr>
            <a:xfrm>
              <a:off x="4865963" y="2459325"/>
              <a:ext cx="177450" cy="155475"/>
            </a:xfrm>
            <a:custGeom>
              <a:avLst/>
              <a:gdLst/>
              <a:ahLst/>
              <a:cxnLst/>
              <a:rect l="l" t="t" r="r" b="b"/>
              <a:pathLst>
                <a:path w="7098" h="6219" extrusionOk="0">
                  <a:moveTo>
                    <a:pt x="3557" y="0"/>
                  </a:moveTo>
                  <a:cubicBezTo>
                    <a:pt x="2513" y="0"/>
                    <a:pt x="1495" y="525"/>
                    <a:pt x="906" y="1478"/>
                  </a:cubicBezTo>
                  <a:cubicBezTo>
                    <a:pt x="1" y="2931"/>
                    <a:pt x="453" y="4848"/>
                    <a:pt x="1918" y="5753"/>
                  </a:cubicBezTo>
                  <a:cubicBezTo>
                    <a:pt x="2429" y="6068"/>
                    <a:pt x="2995" y="6219"/>
                    <a:pt x="3553" y="6219"/>
                  </a:cubicBezTo>
                  <a:cubicBezTo>
                    <a:pt x="4596" y="6219"/>
                    <a:pt x="5615" y="5694"/>
                    <a:pt x="6204" y="4741"/>
                  </a:cubicBezTo>
                  <a:cubicBezTo>
                    <a:pt x="7097" y="3288"/>
                    <a:pt x="6645" y="1371"/>
                    <a:pt x="5192" y="466"/>
                  </a:cubicBezTo>
                  <a:cubicBezTo>
                    <a:pt x="4681" y="151"/>
                    <a:pt x="4115" y="0"/>
                    <a:pt x="3557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715;p59">
              <a:extLst>
                <a:ext uri="{FF2B5EF4-FFF2-40B4-BE49-F238E27FC236}">
                  <a16:creationId xmlns:a16="http://schemas.microsoft.com/office/drawing/2014/main" id="{D1CC5763-9DDF-4525-E2C5-B64B459F9E51}"/>
                </a:ext>
              </a:extLst>
            </p:cNvPr>
            <p:cNvSpPr/>
            <p:nvPr/>
          </p:nvSpPr>
          <p:spPr>
            <a:xfrm>
              <a:off x="4913588" y="2495675"/>
              <a:ext cx="83375" cy="83375"/>
            </a:xfrm>
            <a:custGeom>
              <a:avLst/>
              <a:gdLst/>
              <a:ahLst/>
              <a:cxnLst/>
              <a:rect l="l" t="t" r="r" b="b"/>
              <a:pathLst>
                <a:path w="3335" h="3335" extrusionOk="0">
                  <a:moveTo>
                    <a:pt x="1668" y="1"/>
                  </a:moveTo>
                  <a:cubicBezTo>
                    <a:pt x="739" y="1"/>
                    <a:pt x="1" y="739"/>
                    <a:pt x="1" y="1667"/>
                  </a:cubicBezTo>
                  <a:cubicBezTo>
                    <a:pt x="1" y="2584"/>
                    <a:pt x="739" y="3334"/>
                    <a:pt x="1668" y="3334"/>
                  </a:cubicBezTo>
                  <a:cubicBezTo>
                    <a:pt x="2585" y="3334"/>
                    <a:pt x="3335" y="2584"/>
                    <a:pt x="3335" y="1667"/>
                  </a:cubicBezTo>
                  <a:cubicBezTo>
                    <a:pt x="3335" y="739"/>
                    <a:pt x="2573" y="1"/>
                    <a:pt x="1668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716;p59">
              <a:extLst>
                <a:ext uri="{FF2B5EF4-FFF2-40B4-BE49-F238E27FC236}">
                  <a16:creationId xmlns:a16="http://schemas.microsoft.com/office/drawing/2014/main" id="{B204C48A-8001-80F3-7DC4-34D0B21910EE}"/>
                </a:ext>
              </a:extLst>
            </p:cNvPr>
            <p:cNvSpPr/>
            <p:nvPr/>
          </p:nvSpPr>
          <p:spPr>
            <a:xfrm>
              <a:off x="4410863" y="2065275"/>
              <a:ext cx="396200" cy="150925"/>
            </a:xfrm>
            <a:custGeom>
              <a:avLst/>
              <a:gdLst/>
              <a:ahLst/>
              <a:cxnLst/>
              <a:rect l="l" t="t" r="r" b="b"/>
              <a:pathLst>
                <a:path w="15848" h="6037" extrusionOk="0">
                  <a:moveTo>
                    <a:pt x="667" y="0"/>
                  </a:moveTo>
                  <a:cubicBezTo>
                    <a:pt x="429" y="345"/>
                    <a:pt x="191" y="715"/>
                    <a:pt x="0" y="1096"/>
                  </a:cubicBezTo>
                  <a:lnTo>
                    <a:pt x="12430" y="5156"/>
                  </a:lnTo>
                  <a:lnTo>
                    <a:pt x="15847" y="6037"/>
                  </a:lnTo>
                  <a:lnTo>
                    <a:pt x="15847" y="6037"/>
                  </a:lnTo>
                  <a:lnTo>
                    <a:pt x="11490" y="2131"/>
                  </a:lnTo>
                  <a:cubicBezTo>
                    <a:pt x="10728" y="1465"/>
                    <a:pt x="9787" y="1036"/>
                    <a:pt x="8799" y="929"/>
                  </a:cubicBezTo>
                  <a:lnTo>
                    <a:pt x="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717;p59">
              <a:extLst>
                <a:ext uri="{FF2B5EF4-FFF2-40B4-BE49-F238E27FC236}">
                  <a16:creationId xmlns:a16="http://schemas.microsoft.com/office/drawing/2014/main" id="{1E26DC2B-E808-91A7-DE24-D0E8A7465524}"/>
                </a:ext>
              </a:extLst>
            </p:cNvPr>
            <p:cNvSpPr/>
            <p:nvPr/>
          </p:nvSpPr>
          <p:spPr>
            <a:xfrm>
              <a:off x="4427538" y="1947025"/>
              <a:ext cx="549200" cy="304300"/>
            </a:xfrm>
            <a:custGeom>
              <a:avLst/>
              <a:gdLst/>
              <a:ahLst/>
              <a:cxnLst/>
              <a:rect l="l" t="t" r="r" b="b"/>
              <a:pathLst>
                <a:path w="21968" h="12172" extrusionOk="0">
                  <a:moveTo>
                    <a:pt x="9007" y="0"/>
                  </a:moveTo>
                  <a:cubicBezTo>
                    <a:pt x="7402" y="0"/>
                    <a:pt x="5799" y="355"/>
                    <a:pt x="4322" y="1051"/>
                  </a:cubicBezTo>
                  <a:lnTo>
                    <a:pt x="4298" y="1063"/>
                  </a:lnTo>
                  <a:cubicBezTo>
                    <a:pt x="2560" y="1885"/>
                    <a:pt x="1083" y="3159"/>
                    <a:pt x="0" y="4742"/>
                  </a:cubicBezTo>
                  <a:lnTo>
                    <a:pt x="8132" y="5683"/>
                  </a:lnTo>
                  <a:cubicBezTo>
                    <a:pt x="9120" y="5802"/>
                    <a:pt x="10061" y="6218"/>
                    <a:pt x="10823" y="6885"/>
                  </a:cubicBezTo>
                  <a:lnTo>
                    <a:pt x="15180" y="10778"/>
                  </a:lnTo>
                  <a:lnTo>
                    <a:pt x="20538" y="12172"/>
                  </a:lnTo>
                  <a:lnTo>
                    <a:pt x="21967" y="9886"/>
                  </a:lnTo>
                  <a:lnTo>
                    <a:pt x="17752" y="5992"/>
                  </a:lnTo>
                  <a:lnTo>
                    <a:pt x="17240" y="2135"/>
                  </a:lnTo>
                  <a:lnTo>
                    <a:pt x="12383" y="539"/>
                  </a:lnTo>
                  <a:cubicBezTo>
                    <a:pt x="11286" y="178"/>
                    <a:pt x="10146" y="0"/>
                    <a:pt x="90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718;p59">
              <a:extLst>
                <a:ext uri="{FF2B5EF4-FFF2-40B4-BE49-F238E27FC236}">
                  <a16:creationId xmlns:a16="http://schemas.microsoft.com/office/drawing/2014/main" id="{3FAF9D64-B959-596B-0768-1D415B78817D}"/>
                </a:ext>
              </a:extLst>
            </p:cNvPr>
            <p:cNvSpPr/>
            <p:nvPr/>
          </p:nvSpPr>
          <p:spPr>
            <a:xfrm>
              <a:off x="4940688" y="2194150"/>
              <a:ext cx="153900" cy="131600"/>
            </a:xfrm>
            <a:custGeom>
              <a:avLst/>
              <a:gdLst/>
              <a:ahLst/>
              <a:cxnLst/>
              <a:rect l="l" t="t" r="r" b="b"/>
              <a:pathLst>
                <a:path w="6156" h="5264" extrusionOk="0">
                  <a:moveTo>
                    <a:pt x="1441" y="1"/>
                  </a:moveTo>
                  <a:lnTo>
                    <a:pt x="0" y="2263"/>
                  </a:lnTo>
                  <a:lnTo>
                    <a:pt x="4882" y="5263"/>
                  </a:lnTo>
                  <a:lnTo>
                    <a:pt x="6156" y="3251"/>
                  </a:lnTo>
                  <a:lnTo>
                    <a:pt x="14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719;p59">
              <a:extLst>
                <a:ext uri="{FF2B5EF4-FFF2-40B4-BE49-F238E27FC236}">
                  <a16:creationId xmlns:a16="http://schemas.microsoft.com/office/drawing/2014/main" id="{6803C5C5-F32C-898D-23F0-DE1E0528928E}"/>
                </a:ext>
              </a:extLst>
            </p:cNvPr>
            <p:cNvSpPr/>
            <p:nvPr/>
          </p:nvSpPr>
          <p:spPr>
            <a:xfrm>
              <a:off x="4231363" y="2130150"/>
              <a:ext cx="542650" cy="363200"/>
            </a:xfrm>
            <a:custGeom>
              <a:avLst/>
              <a:gdLst/>
              <a:ahLst/>
              <a:cxnLst/>
              <a:rect l="l" t="t" r="r" b="b"/>
              <a:pathLst>
                <a:path w="21706" h="14528" extrusionOk="0">
                  <a:moveTo>
                    <a:pt x="16550" y="1"/>
                  </a:moveTo>
                  <a:lnTo>
                    <a:pt x="12050" y="2287"/>
                  </a:lnTo>
                  <a:lnTo>
                    <a:pt x="8157" y="1834"/>
                  </a:lnTo>
                  <a:cubicBezTo>
                    <a:pt x="8063" y="1824"/>
                    <a:pt x="7971" y="1819"/>
                    <a:pt x="7879" y="1819"/>
                  </a:cubicBezTo>
                  <a:cubicBezTo>
                    <a:pt x="6669" y="1819"/>
                    <a:pt x="5601" y="2677"/>
                    <a:pt x="5347" y="3894"/>
                  </a:cubicBezTo>
                  <a:lnTo>
                    <a:pt x="4966" y="5859"/>
                  </a:lnTo>
                  <a:lnTo>
                    <a:pt x="1" y="8335"/>
                  </a:lnTo>
                  <a:lnTo>
                    <a:pt x="4609" y="12252"/>
                  </a:lnTo>
                  <a:cubicBezTo>
                    <a:pt x="4906" y="12550"/>
                    <a:pt x="5299" y="12776"/>
                    <a:pt x="5763" y="12836"/>
                  </a:cubicBezTo>
                  <a:lnTo>
                    <a:pt x="7883" y="13133"/>
                  </a:lnTo>
                  <a:lnTo>
                    <a:pt x="8800" y="12681"/>
                  </a:lnTo>
                  <a:cubicBezTo>
                    <a:pt x="9184" y="12494"/>
                    <a:pt x="9600" y="12402"/>
                    <a:pt x="10016" y="12402"/>
                  </a:cubicBezTo>
                  <a:cubicBezTo>
                    <a:pt x="10476" y="12402"/>
                    <a:pt x="10935" y="12515"/>
                    <a:pt x="11347" y="12740"/>
                  </a:cubicBezTo>
                  <a:lnTo>
                    <a:pt x="13562" y="13955"/>
                  </a:lnTo>
                  <a:lnTo>
                    <a:pt x="17467" y="14502"/>
                  </a:lnTo>
                  <a:cubicBezTo>
                    <a:pt x="17588" y="14519"/>
                    <a:pt x="17709" y="14527"/>
                    <a:pt x="17827" y="14527"/>
                  </a:cubicBezTo>
                  <a:cubicBezTo>
                    <a:pt x="19054" y="14527"/>
                    <a:pt x="20131" y="13656"/>
                    <a:pt x="20349" y="12419"/>
                  </a:cubicBezTo>
                  <a:lnTo>
                    <a:pt x="21587" y="5585"/>
                  </a:lnTo>
                  <a:cubicBezTo>
                    <a:pt x="21706" y="4977"/>
                    <a:pt x="21527" y="4394"/>
                    <a:pt x="21182" y="3954"/>
                  </a:cubicBezTo>
                  <a:cubicBezTo>
                    <a:pt x="21003" y="3727"/>
                    <a:pt x="16550" y="1"/>
                    <a:pt x="165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720;p59">
              <a:extLst>
                <a:ext uri="{FF2B5EF4-FFF2-40B4-BE49-F238E27FC236}">
                  <a16:creationId xmlns:a16="http://schemas.microsoft.com/office/drawing/2014/main" id="{946C56A9-3D17-AE8C-C9E3-82992917DDBF}"/>
                </a:ext>
              </a:extLst>
            </p:cNvPr>
            <p:cNvSpPr/>
            <p:nvPr/>
          </p:nvSpPr>
          <p:spPr>
            <a:xfrm>
              <a:off x="4428713" y="2440000"/>
              <a:ext cx="142000" cy="38150"/>
            </a:xfrm>
            <a:custGeom>
              <a:avLst/>
              <a:gdLst/>
              <a:ahLst/>
              <a:cxnLst/>
              <a:rect l="l" t="t" r="r" b="b"/>
              <a:pathLst>
                <a:path w="5680" h="1526" extrusionOk="0">
                  <a:moveTo>
                    <a:pt x="2142" y="0"/>
                  </a:moveTo>
                  <a:cubicBezTo>
                    <a:pt x="1724" y="0"/>
                    <a:pt x="1304" y="93"/>
                    <a:pt x="917" y="275"/>
                  </a:cubicBezTo>
                  <a:lnTo>
                    <a:pt x="1" y="727"/>
                  </a:lnTo>
                  <a:lnTo>
                    <a:pt x="5680" y="1525"/>
                  </a:lnTo>
                  <a:lnTo>
                    <a:pt x="3465" y="334"/>
                  </a:lnTo>
                  <a:cubicBezTo>
                    <a:pt x="3055" y="111"/>
                    <a:pt x="2599" y="0"/>
                    <a:pt x="2142" y="0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721;p59">
              <a:extLst>
                <a:ext uri="{FF2B5EF4-FFF2-40B4-BE49-F238E27FC236}">
                  <a16:creationId xmlns:a16="http://schemas.microsoft.com/office/drawing/2014/main" id="{7210F85E-4292-FF08-448A-A69CA9C6E3A0}"/>
                </a:ext>
              </a:extLst>
            </p:cNvPr>
            <p:cNvSpPr/>
            <p:nvPr/>
          </p:nvSpPr>
          <p:spPr>
            <a:xfrm>
              <a:off x="4215588" y="2082625"/>
              <a:ext cx="449800" cy="317625"/>
            </a:xfrm>
            <a:custGeom>
              <a:avLst/>
              <a:gdLst/>
              <a:ahLst/>
              <a:cxnLst/>
              <a:rect l="l" t="t" r="r" b="b"/>
              <a:pathLst>
                <a:path w="17992" h="12705" extrusionOk="0">
                  <a:moveTo>
                    <a:pt x="4041" y="1"/>
                  </a:moveTo>
                  <a:cubicBezTo>
                    <a:pt x="2845" y="1"/>
                    <a:pt x="1789" y="852"/>
                    <a:pt x="1549" y="2056"/>
                  </a:cubicBezTo>
                  <a:lnTo>
                    <a:pt x="239" y="8593"/>
                  </a:lnTo>
                  <a:cubicBezTo>
                    <a:pt x="1" y="9748"/>
                    <a:pt x="787" y="10867"/>
                    <a:pt x="1965" y="11022"/>
                  </a:cubicBezTo>
                  <a:lnTo>
                    <a:pt x="13657" y="12677"/>
                  </a:lnTo>
                  <a:cubicBezTo>
                    <a:pt x="13783" y="12695"/>
                    <a:pt x="13909" y="12705"/>
                    <a:pt x="14033" y="12705"/>
                  </a:cubicBezTo>
                  <a:cubicBezTo>
                    <a:pt x="15254" y="12705"/>
                    <a:pt x="16334" y="11826"/>
                    <a:pt x="16550" y="10593"/>
                  </a:cubicBezTo>
                  <a:lnTo>
                    <a:pt x="17777" y="3771"/>
                  </a:lnTo>
                  <a:cubicBezTo>
                    <a:pt x="17991" y="2604"/>
                    <a:pt x="17170" y="1509"/>
                    <a:pt x="15991" y="1354"/>
                  </a:cubicBezTo>
                  <a:lnTo>
                    <a:pt x="4358" y="21"/>
                  </a:lnTo>
                  <a:cubicBezTo>
                    <a:pt x="4252" y="7"/>
                    <a:pt x="4146" y="1"/>
                    <a:pt x="40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722;p59">
              <a:extLst>
                <a:ext uri="{FF2B5EF4-FFF2-40B4-BE49-F238E27FC236}">
                  <a16:creationId xmlns:a16="http://schemas.microsoft.com/office/drawing/2014/main" id="{69332066-EF1F-31B1-5071-704EFD1CA902}"/>
                </a:ext>
              </a:extLst>
            </p:cNvPr>
            <p:cNvSpPr/>
            <p:nvPr/>
          </p:nvSpPr>
          <p:spPr>
            <a:xfrm>
              <a:off x="4442713" y="2507875"/>
              <a:ext cx="220875" cy="90925"/>
            </a:xfrm>
            <a:custGeom>
              <a:avLst/>
              <a:gdLst/>
              <a:ahLst/>
              <a:cxnLst/>
              <a:rect l="l" t="t" r="r" b="b"/>
              <a:pathLst>
                <a:path w="8835" h="3637" extrusionOk="0">
                  <a:moveTo>
                    <a:pt x="0" y="1"/>
                  </a:moveTo>
                  <a:cubicBezTo>
                    <a:pt x="346" y="1739"/>
                    <a:pt x="2084" y="3215"/>
                    <a:pt x="3834" y="3573"/>
                  </a:cubicBezTo>
                  <a:cubicBezTo>
                    <a:pt x="4047" y="3616"/>
                    <a:pt x="4267" y="3637"/>
                    <a:pt x="4492" y="3637"/>
                  </a:cubicBezTo>
                  <a:cubicBezTo>
                    <a:pt x="6107" y="3637"/>
                    <a:pt x="7957" y="2572"/>
                    <a:pt x="8835" y="1287"/>
                  </a:cubicBezTo>
                  <a:cubicBezTo>
                    <a:pt x="5882" y="846"/>
                    <a:pt x="2941" y="417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723;p59">
              <a:extLst>
                <a:ext uri="{FF2B5EF4-FFF2-40B4-BE49-F238E27FC236}">
                  <a16:creationId xmlns:a16="http://schemas.microsoft.com/office/drawing/2014/main" id="{33C05D53-2087-C1A2-4D5A-DBD1481E08D2}"/>
                </a:ext>
              </a:extLst>
            </p:cNvPr>
            <p:cNvSpPr/>
            <p:nvPr/>
          </p:nvSpPr>
          <p:spPr>
            <a:xfrm>
              <a:off x="4253688" y="2202250"/>
              <a:ext cx="83375" cy="108700"/>
            </a:xfrm>
            <a:custGeom>
              <a:avLst/>
              <a:gdLst/>
              <a:ahLst/>
              <a:cxnLst/>
              <a:rect l="l" t="t" r="r" b="b"/>
              <a:pathLst>
                <a:path w="3335" h="4348" extrusionOk="0">
                  <a:moveTo>
                    <a:pt x="1822" y="1"/>
                  </a:moveTo>
                  <a:cubicBezTo>
                    <a:pt x="1147" y="1"/>
                    <a:pt x="555" y="463"/>
                    <a:pt x="417" y="1153"/>
                  </a:cubicBezTo>
                  <a:lnTo>
                    <a:pt x="144" y="2677"/>
                  </a:lnTo>
                  <a:cubicBezTo>
                    <a:pt x="1" y="3451"/>
                    <a:pt x="501" y="4177"/>
                    <a:pt x="1275" y="4320"/>
                  </a:cubicBezTo>
                  <a:cubicBezTo>
                    <a:pt x="1368" y="4339"/>
                    <a:pt x="1461" y="4348"/>
                    <a:pt x="1552" y="4348"/>
                  </a:cubicBezTo>
                  <a:cubicBezTo>
                    <a:pt x="2218" y="4348"/>
                    <a:pt x="2803" y="3870"/>
                    <a:pt x="2918" y="3189"/>
                  </a:cubicBezTo>
                  <a:lnTo>
                    <a:pt x="3204" y="1677"/>
                  </a:lnTo>
                  <a:cubicBezTo>
                    <a:pt x="3335" y="903"/>
                    <a:pt x="2846" y="177"/>
                    <a:pt x="2072" y="22"/>
                  </a:cubicBezTo>
                  <a:cubicBezTo>
                    <a:pt x="1988" y="8"/>
                    <a:pt x="1904" y="1"/>
                    <a:pt x="1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724;p59">
              <a:extLst>
                <a:ext uri="{FF2B5EF4-FFF2-40B4-BE49-F238E27FC236}">
                  <a16:creationId xmlns:a16="http://schemas.microsoft.com/office/drawing/2014/main" id="{FFEC0B55-FAB2-E047-40D9-9A8393E82DBD}"/>
                </a:ext>
              </a:extLst>
            </p:cNvPr>
            <p:cNvSpPr/>
            <p:nvPr/>
          </p:nvSpPr>
          <p:spPr>
            <a:xfrm>
              <a:off x="4283463" y="2118950"/>
              <a:ext cx="65500" cy="60550"/>
            </a:xfrm>
            <a:custGeom>
              <a:avLst/>
              <a:gdLst/>
              <a:ahLst/>
              <a:cxnLst/>
              <a:rect l="l" t="t" r="r" b="b"/>
              <a:pathLst>
                <a:path w="2620" h="2422" extrusionOk="0">
                  <a:moveTo>
                    <a:pt x="1317" y="0"/>
                  </a:moveTo>
                  <a:cubicBezTo>
                    <a:pt x="744" y="0"/>
                    <a:pt x="225" y="403"/>
                    <a:pt x="119" y="984"/>
                  </a:cubicBezTo>
                  <a:cubicBezTo>
                    <a:pt x="0" y="1639"/>
                    <a:pt x="441" y="2282"/>
                    <a:pt x="1096" y="2401"/>
                  </a:cubicBezTo>
                  <a:cubicBezTo>
                    <a:pt x="1169" y="2415"/>
                    <a:pt x="1243" y="2421"/>
                    <a:pt x="1315" y="2421"/>
                  </a:cubicBezTo>
                  <a:cubicBezTo>
                    <a:pt x="1886" y="2421"/>
                    <a:pt x="2395" y="2018"/>
                    <a:pt x="2501" y="1437"/>
                  </a:cubicBezTo>
                  <a:cubicBezTo>
                    <a:pt x="2620" y="770"/>
                    <a:pt x="2191" y="139"/>
                    <a:pt x="1536" y="20"/>
                  </a:cubicBezTo>
                  <a:cubicBezTo>
                    <a:pt x="1463" y="7"/>
                    <a:pt x="1389" y="0"/>
                    <a:pt x="1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725;p59">
              <a:extLst>
                <a:ext uri="{FF2B5EF4-FFF2-40B4-BE49-F238E27FC236}">
                  <a16:creationId xmlns:a16="http://schemas.microsoft.com/office/drawing/2014/main" id="{AD148A3D-93BC-045F-4930-86D9D4328671}"/>
                </a:ext>
              </a:extLst>
            </p:cNvPr>
            <p:cNvSpPr/>
            <p:nvPr/>
          </p:nvSpPr>
          <p:spPr>
            <a:xfrm>
              <a:off x="4085513" y="3402925"/>
              <a:ext cx="218800" cy="348000"/>
            </a:xfrm>
            <a:custGeom>
              <a:avLst/>
              <a:gdLst/>
              <a:ahLst/>
              <a:cxnLst/>
              <a:rect l="l" t="t" r="r" b="b"/>
              <a:pathLst>
                <a:path w="8752" h="13920" extrusionOk="0">
                  <a:moveTo>
                    <a:pt x="1" y="1"/>
                  </a:moveTo>
                  <a:lnTo>
                    <a:pt x="2799" y="13919"/>
                  </a:lnTo>
                  <a:lnTo>
                    <a:pt x="8752" y="46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726;p59">
              <a:extLst>
                <a:ext uri="{FF2B5EF4-FFF2-40B4-BE49-F238E27FC236}">
                  <a16:creationId xmlns:a16="http://schemas.microsoft.com/office/drawing/2014/main" id="{4C79132A-A645-65BD-DDC7-8491B2414F0E}"/>
                </a:ext>
              </a:extLst>
            </p:cNvPr>
            <p:cNvSpPr/>
            <p:nvPr/>
          </p:nvSpPr>
          <p:spPr>
            <a:xfrm>
              <a:off x="4085513" y="3402925"/>
              <a:ext cx="218800" cy="216425"/>
            </a:xfrm>
            <a:custGeom>
              <a:avLst/>
              <a:gdLst/>
              <a:ahLst/>
              <a:cxnLst/>
              <a:rect l="l" t="t" r="r" b="b"/>
              <a:pathLst>
                <a:path w="8752" h="8657" extrusionOk="0">
                  <a:moveTo>
                    <a:pt x="1" y="1"/>
                  </a:moveTo>
                  <a:lnTo>
                    <a:pt x="227" y="1144"/>
                  </a:lnTo>
                  <a:lnTo>
                    <a:pt x="6192" y="8657"/>
                  </a:lnTo>
                  <a:lnTo>
                    <a:pt x="8752" y="46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727;p59">
              <a:extLst>
                <a:ext uri="{FF2B5EF4-FFF2-40B4-BE49-F238E27FC236}">
                  <a16:creationId xmlns:a16="http://schemas.microsoft.com/office/drawing/2014/main" id="{1460F26F-CA9C-9086-9EE2-E7BBE620CED7}"/>
                </a:ext>
              </a:extLst>
            </p:cNvPr>
            <p:cNvSpPr/>
            <p:nvPr/>
          </p:nvSpPr>
          <p:spPr>
            <a:xfrm>
              <a:off x="4085513" y="2879950"/>
              <a:ext cx="287275" cy="663200"/>
            </a:xfrm>
            <a:custGeom>
              <a:avLst/>
              <a:gdLst/>
              <a:ahLst/>
              <a:cxnLst/>
              <a:rect l="l" t="t" r="r" b="b"/>
              <a:pathLst>
                <a:path w="11491" h="26528" extrusionOk="0">
                  <a:moveTo>
                    <a:pt x="10800" y="0"/>
                  </a:moveTo>
                  <a:cubicBezTo>
                    <a:pt x="8954" y="405"/>
                    <a:pt x="7430" y="1703"/>
                    <a:pt x="6752" y="3465"/>
                  </a:cubicBezTo>
                  <a:lnTo>
                    <a:pt x="1" y="20944"/>
                  </a:lnTo>
                  <a:lnTo>
                    <a:pt x="10466" y="26528"/>
                  </a:lnTo>
                  <a:lnTo>
                    <a:pt x="11490" y="24277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728;p59">
              <a:extLst>
                <a:ext uri="{FF2B5EF4-FFF2-40B4-BE49-F238E27FC236}">
                  <a16:creationId xmlns:a16="http://schemas.microsoft.com/office/drawing/2014/main" id="{CA9D662C-51E8-FDAD-2CB6-190429D07C26}"/>
                </a:ext>
              </a:extLst>
            </p:cNvPr>
            <p:cNvSpPr/>
            <p:nvPr/>
          </p:nvSpPr>
          <p:spPr>
            <a:xfrm>
              <a:off x="4261738" y="3045450"/>
              <a:ext cx="111650" cy="497100"/>
            </a:xfrm>
            <a:custGeom>
              <a:avLst/>
              <a:gdLst/>
              <a:ahLst/>
              <a:cxnLst/>
              <a:rect l="l" t="t" r="r" b="b"/>
              <a:pathLst>
                <a:path w="4466" h="19884" extrusionOk="0">
                  <a:moveTo>
                    <a:pt x="3941" y="0"/>
                  </a:moveTo>
                  <a:lnTo>
                    <a:pt x="2953" y="2917"/>
                  </a:lnTo>
                  <a:cubicBezTo>
                    <a:pt x="1858" y="6168"/>
                    <a:pt x="1084" y="9513"/>
                    <a:pt x="655" y="12919"/>
                  </a:cubicBezTo>
                  <a:lnTo>
                    <a:pt x="0" y="18062"/>
                  </a:lnTo>
                  <a:lnTo>
                    <a:pt x="3429" y="19884"/>
                  </a:lnTo>
                  <a:lnTo>
                    <a:pt x="4465" y="17645"/>
                  </a:lnTo>
                  <a:lnTo>
                    <a:pt x="3941" y="0"/>
                  </a:lnTo>
                  <a:close/>
                </a:path>
              </a:pathLst>
            </a:custGeom>
            <a:solidFill>
              <a:srgbClr val="E4E4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729;p59">
              <a:extLst>
                <a:ext uri="{FF2B5EF4-FFF2-40B4-BE49-F238E27FC236}">
                  <a16:creationId xmlns:a16="http://schemas.microsoft.com/office/drawing/2014/main" id="{351EF1F4-5BF4-DD93-8906-A2C7FC206F89}"/>
                </a:ext>
              </a:extLst>
            </p:cNvPr>
            <p:cNvSpPr/>
            <p:nvPr/>
          </p:nvSpPr>
          <p:spPr>
            <a:xfrm>
              <a:off x="4112913" y="2460725"/>
              <a:ext cx="88425" cy="208800"/>
            </a:xfrm>
            <a:custGeom>
              <a:avLst/>
              <a:gdLst/>
              <a:ahLst/>
              <a:cxnLst/>
              <a:rect l="l" t="t" r="r" b="b"/>
              <a:pathLst>
                <a:path w="3537" h="8352" extrusionOk="0">
                  <a:moveTo>
                    <a:pt x="862" y="1"/>
                  </a:moveTo>
                  <a:cubicBezTo>
                    <a:pt x="591" y="1"/>
                    <a:pt x="333" y="104"/>
                    <a:pt x="191" y="339"/>
                  </a:cubicBezTo>
                  <a:cubicBezTo>
                    <a:pt x="0" y="648"/>
                    <a:pt x="48" y="1053"/>
                    <a:pt x="131" y="1410"/>
                  </a:cubicBezTo>
                  <a:cubicBezTo>
                    <a:pt x="607" y="3720"/>
                    <a:pt x="1060" y="6042"/>
                    <a:pt x="1536" y="8352"/>
                  </a:cubicBezTo>
                  <a:cubicBezTo>
                    <a:pt x="2227" y="8114"/>
                    <a:pt x="2834" y="7792"/>
                    <a:pt x="3536" y="7578"/>
                  </a:cubicBezTo>
                  <a:cubicBezTo>
                    <a:pt x="3286" y="5566"/>
                    <a:pt x="2929" y="3542"/>
                    <a:pt x="2322" y="1601"/>
                  </a:cubicBezTo>
                  <a:cubicBezTo>
                    <a:pt x="2167" y="1113"/>
                    <a:pt x="1977" y="577"/>
                    <a:pt x="1572" y="244"/>
                  </a:cubicBezTo>
                  <a:cubicBezTo>
                    <a:pt x="1377" y="89"/>
                    <a:pt x="1114" y="1"/>
                    <a:pt x="86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730;p59">
              <a:extLst>
                <a:ext uri="{FF2B5EF4-FFF2-40B4-BE49-F238E27FC236}">
                  <a16:creationId xmlns:a16="http://schemas.microsoft.com/office/drawing/2014/main" id="{2B24F02E-4BE7-3E45-2D35-D8869CDE9718}"/>
                </a:ext>
              </a:extLst>
            </p:cNvPr>
            <p:cNvSpPr/>
            <p:nvPr/>
          </p:nvSpPr>
          <p:spPr>
            <a:xfrm>
              <a:off x="4032238" y="2451700"/>
              <a:ext cx="122650" cy="219325"/>
            </a:xfrm>
            <a:custGeom>
              <a:avLst/>
              <a:gdLst/>
              <a:ahLst/>
              <a:cxnLst/>
              <a:rect l="l" t="t" r="r" b="b"/>
              <a:pathLst>
                <a:path w="4906" h="8773" extrusionOk="0">
                  <a:moveTo>
                    <a:pt x="1069" y="0"/>
                  </a:moveTo>
                  <a:cubicBezTo>
                    <a:pt x="779" y="0"/>
                    <a:pt x="500" y="107"/>
                    <a:pt x="334" y="343"/>
                  </a:cubicBezTo>
                  <a:cubicBezTo>
                    <a:pt x="1" y="819"/>
                    <a:pt x="274" y="1462"/>
                    <a:pt x="524" y="1986"/>
                  </a:cubicBezTo>
                  <a:cubicBezTo>
                    <a:pt x="1560" y="4093"/>
                    <a:pt x="2191" y="6415"/>
                    <a:pt x="2382" y="8772"/>
                  </a:cubicBezTo>
                  <a:cubicBezTo>
                    <a:pt x="3108" y="8713"/>
                    <a:pt x="4168" y="8498"/>
                    <a:pt x="4906" y="8451"/>
                  </a:cubicBezTo>
                  <a:cubicBezTo>
                    <a:pt x="4370" y="6105"/>
                    <a:pt x="3620" y="3795"/>
                    <a:pt x="2679" y="1569"/>
                  </a:cubicBezTo>
                  <a:cubicBezTo>
                    <a:pt x="2477" y="1057"/>
                    <a:pt x="2227" y="545"/>
                    <a:pt x="1786" y="224"/>
                  </a:cubicBezTo>
                  <a:cubicBezTo>
                    <a:pt x="1582" y="80"/>
                    <a:pt x="1321" y="0"/>
                    <a:pt x="1069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731;p59">
              <a:extLst>
                <a:ext uri="{FF2B5EF4-FFF2-40B4-BE49-F238E27FC236}">
                  <a16:creationId xmlns:a16="http://schemas.microsoft.com/office/drawing/2014/main" id="{92636470-FF49-8A5D-CD3A-8DDA3070BEA3}"/>
                </a:ext>
              </a:extLst>
            </p:cNvPr>
            <p:cNvSpPr/>
            <p:nvPr/>
          </p:nvSpPr>
          <p:spPr>
            <a:xfrm>
              <a:off x="3984313" y="2486450"/>
              <a:ext cx="110150" cy="189325"/>
            </a:xfrm>
            <a:custGeom>
              <a:avLst/>
              <a:gdLst/>
              <a:ahLst/>
              <a:cxnLst/>
              <a:rect l="l" t="t" r="r" b="b"/>
              <a:pathLst>
                <a:path w="4406" h="7573" extrusionOk="0">
                  <a:moveTo>
                    <a:pt x="911" y="1"/>
                  </a:moveTo>
                  <a:cubicBezTo>
                    <a:pt x="638" y="1"/>
                    <a:pt x="374" y="106"/>
                    <a:pt x="227" y="334"/>
                  </a:cubicBezTo>
                  <a:cubicBezTo>
                    <a:pt x="1" y="679"/>
                    <a:pt x="132" y="1132"/>
                    <a:pt x="274" y="1513"/>
                  </a:cubicBezTo>
                  <a:cubicBezTo>
                    <a:pt x="989" y="3537"/>
                    <a:pt x="1703" y="5549"/>
                    <a:pt x="2429" y="7573"/>
                  </a:cubicBezTo>
                  <a:lnTo>
                    <a:pt x="4406" y="7382"/>
                  </a:lnTo>
                  <a:cubicBezTo>
                    <a:pt x="4192" y="5144"/>
                    <a:pt x="3453" y="2977"/>
                    <a:pt x="2287" y="1072"/>
                  </a:cubicBezTo>
                  <a:cubicBezTo>
                    <a:pt x="2060" y="691"/>
                    <a:pt x="1787" y="310"/>
                    <a:pt x="1406" y="120"/>
                  </a:cubicBezTo>
                  <a:cubicBezTo>
                    <a:pt x="1255" y="42"/>
                    <a:pt x="1081" y="1"/>
                    <a:pt x="911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732;p59">
              <a:extLst>
                <a:ext uri="{FF2B5EF4-FFF2-40B4-BE49-F238E27FC236}">
                  <a16:creationId xmlns:a16="http://schemas.microsoft.com/office/drawing/2014/main" id="{BC398B41-0DC2-1C86-8196-2093B64700DE}"/>
                </a:ext>
              </a:extLst>
            </p:cNvPr>
            <p:cNvSpPr/>
            <p:nvPr/>
          </p:nvSpPr>
          <p:spPr>
            <a:xfrm>
              <a:off x="3942038" y="2540950"/>
              <a:ext cx="103925" cy="136925"/>
            </a:xfrm>
            <a:custGeom>
              <a:avLst/>
              <a:gdLst/>
              <a:ahLst/>
              <a:cxnLst/>
              <a:rect l="l" t="t" r="r" b="b"/>
              <a:pathLst>
                <a:path w="4157" h="5477" extrusionOk="0">
                  <a:moveTo>
                    <a:pt x="815" y="1"/>
                  </a:moveTo>
                  <a:cubicBezTo>
                    <a:pt x="596" y="1"/>
                    <a:pt x="385" y="72"/>
                    <a:pt x="239" y="225"/>
                  </a:cubicBezTo>
                  <a:cubicBezTo>
                    <a:pt x="37" y="452"/>
                    <a:pt x="1" y="773"/>
                    <a:pt x="72" y="1059"/>
                  </a:cubicBezTo>
                  <a:cubicBezTo>
                    <a:pt x="144" y="1345"/>
                    <a:pt x="310" y="1595"/>
                    <a:pt x="477" y="1845"/>
                  </a:cubicBezTo>
                  <a:cubicBezTo>
                    <a:pt x="1215" y="2964"/>
                    <a:pt x="1894" y="4012"/>
                    <a:pt x="2263" y="5226"/>
                  </a:cubicBezTo>
                  <a:lnTo>
                    <a:pt x="4156" y="5476"/>
                  </a:lnTo>
                  <a:cubicBezTo>
                    <a:pt x="3799" y="3821"/>
                    <a:pt x="3085" y="2250"/>
                    <a:pt x="2085" y="880"/>
                  </a:cubicBezTo>
                  <a:cubicBezTo>
                    <a:pt x="1858" y="583"/>
                    <a:pt x="1620" y="273"/>
                    <a:pt x="1275" y="106"/>
                  </a:cubicBezTo>
                  <a:cubicBezTo>
                    <a:pt x="1131" y="37"/>
                    <a:pt x="971" y="1"/>
                    <a:pt x="815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733;p59">
              <a:extLst>
                <a:ext uri="{FF2B5EF4-FFF2-40B4-BE49-F238E27FC236}">
                  <a16:creationId xmlns:a16="http://schemas.microsoft.com/office/drawing/2014/main" id="{4B160B58-DD8F-0F57-AC39-65FBCF9871AC}"/>
                </a:ext>
              </a:extLst>
            </p:cNvPr>
            <p:cNvSpPr/>
            <p:nvPr/>
          </p:nvSpPr>
          <p:spPr>
            <a:xfrm>
              <a:off x="3886988" y="2649575"/>
              <a:ext cx="397675" cy="1159750"/>
            </a:xfrm>
            <a:custGeom>
              <a:avLst/>
              <a:gdLst/>
              <a:ahLst/>
              <a:cxnLst/>
              <a:rect l="l" t="t" r="r" b="b"/>
              <a:pathLst>
                <a:path w="15907" h="46390" extrusionOk="0">
                  <a:moveTo>
                    <a:pt x="12573" y="0"/>
                  </a:moveTo>
                  <a:lnTo>
                    <a:pt x="4477" y="893"/>
                  </a:lnTo>
                  <a:lnTo>
                    <a:pt x="3632" y="4132"/>
                  </a:lnTo>
                  <a:cubicBezTo>
                    <a:pt x="3179" y="6537"/>
                    <a:pt x="3715" y="9013"/>
                    <a:pt x="5132" y="11013"/>
                  </a:cubicBezTo>
                  <a:lnTo>
                    <a:pt x="512" y="40005"/>
                  </a:lnTo>
                  <a:cubicBezTo>
                    <a:pt x="0" y="43303"/>
                    <a:pt x="2465" y="46291"/>
                    <a:pt x="5799" y="46387"/>
                  </a:cubicBezTo>
                  <a:lnTo>
                    <a:pt x="5953" y="46387"/>
                  </a:lnTo>
                  <a:cubicBezTo>
                    <a:pt x="6019" y="46389"/>
                    <a:pt x="6084" y="46390"/>
                    <a:pt x="6148" y="46390"/>
                  </a:cubicBezTo>
                  <a:cubicBezTo>
                    <a:pt x="9309" y="46390"/>
                    <a:pt x="11859" y="43845"/>
                    <a:pt x="11847" y="40672"/>
                  </a:cubicBezTo>
                  <a:cubicBezTo>
                    <a:pt x="11764" y="30575"/>
                    <a:pt x="11621" y="11001"/>
                    <a:pt x="11621" y="11001"/>
                  </a:cubicBezTo>
                  <a:lnTo>
                    <a:pt x="13764" y="6656"/>
                  </a:lnTo>
                  <a:lnTo>
                    <a:pt x="15907" y="298"/>
                  </a:lnTo>
                  <a:cubicBezTo>
                    <a:pt x="15897" y="298"/>
                    <a:pt x="15887" y="298"/>
                    <a:pt x="15877" y="298"/>
                  </a:cubicBezTo>
                  <a:cubicBezTo>
                    <a:pt x="14579" y="298"/>
                    <a:pt x="13402" y="1057"/>
                    <a:pt x="12859" y="2227"/>
                  </a:cubicBezTo>
                  <a:lnTo>
                    <a:pt x="12133" y="3751"/>
                  </a:lnTo>
                  <a:lnTo>
                    <a:pt x="12573" y="0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734;p59">
              <a:extLst>
                <a:ext uri="{FF2B5EF4-FFF2-40B4-BE49-F238E27FC236}">
                  <a16:creationId xmlns:a16="http://schemas.microsoft.com/office/drawing/2014/main" id="{3B5FE056-C4A1-90A6-197A-5E748877B6B0}"/>
                </a:ext>
              </a:extLst>
            </p:cNvPr>
            <p:cNvSpPr/>
            <p:nvPr/>
          </p:nvSpPr>
          <p:spPr>
            <a:xfrm>
              <a:off x="3998913" y="2649575"/>
              <a:ext cx="202425" cy="42175"/>
            </a:xfrm>
            <a:custGeom>
              <a:avLst/>
              <a:gdLst/>
              <a:ahLst/>
              <a:cxnLst/>
              <a:rect l="l" t="t" r="r" b="b"/>
              <a:pathLst>
                <a:path w="8097" h="1687" extrusionOk="0">
                  <a:moveTo>
                    <a:pt x="8096" y="0"/>
                  </a:moveTo>
                  <a:lnTo>
                    <a:pt x="0" y="893"/>
                  </a:lnTo>
                  <a:cubicBezTo>
                    <a:pt x="996" y="1422"/>
                    <a:pt x="2086" y="1687"/>
                    <a:pt x="3175" y="1687"/>
                  </a:cubicBezTo>
                  <a:cubicBezTo>
                    <a:pt x="4220" y="1687"/>
                    <a:pt x="5265" y="1442"/>
                    <a:pt x="6227" y="953"/>
                  </a:cubicBezTo>
                  <a:lnTo>
                    <a:pt x="8096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735;p59">
              <a:extLst>
                <a:ext uri="{FF2B5EF4-FFF2-40B4-BE49-F238E27FC236}">
                  <a16:creationId xmlns:a16="http://schemas.microsoft.com/office/drawing/2014/main" id="{96B7743E-B81A-BDAB-6047-4D76EC4FCB43}"/>
                </a:ext>
              </a:extLst>
            </p:cNvPr>
            <p:cNvSpPr/>
            <p:nvPr/>
          </p:nvSpPr>
          <p:spPr>
            <a:xfrm>
              <a:off x="4044738" y="2740775"/>
              <a:ext cx="145575" cy="140675"/>
            </a:xfrm>
            <a:custGeom>
              <a:avLst/>
              <a:gdLst/>
              <a:ahLst/>
              <a:cxnLst/>
              <a:rect l="l" t="t" r="r" b="b"/>
              <a:pathLst>
                <a:path w="5823" h="5627" extrusionOk="0">
                  <a:moveTo>
                    <a:pt x="5064" y="0"/>
                  </a:moveTo>
                  <a:cubicBezTo>
                    <a:pt x="4552" y="0"/>
                    <a:pt x="3966" y="95"/>
                    <a:pt x="3477" y="210"/>
                  </a:cubicBezTo>
                  <a:cubicBezTo>
                    <a:pt x="2727" y="388"/>
                    <a:pt x="1965" y="805"/>
                    <a:pt x="1370" y="1412"/>
                  </a:cubicBezTo>
                  <a:cubicBezTo>
                    <a:pt x="774" y="2031"/>
                    <a:pt x="358" y="2781"/>
                    <a:pt x="191" y="3543"/>
                  </a:cubicBezTo>
                  <a:cubicBezTo>
                    <a:pt x="1" y="4317"/>
                    <a:pt x="60" y="5067"/>
                    <a:pt x="263" y="5627"/>
                  </a:cubicBezTo>
                  <a:cubicBezTo>
                    <a:pt x="703" y="4484"/>
                    <a:pt x="1334" y="3258"/>
                    <a:pt x="2275" y="2329"/>
                  </a:cubicBezTo>
                  <a:cubicBezTo>
                    <a:pt x="3203" y="1388"/>
                    <a:pt x="4668" y="543"/>
                    <a:pt x="5823" y="103"/>
                  </a:cubicBezTo>
                  <a:cubicBezTo>
                    <a:pt x="5613" y="30"/>
                    <a:pt x="5351" y="0"/>
                    <a:pt x="5064" y="0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736;p59">
              <a:extLst>
                <a:ext uri="{FF2B5EF4-FFF2-40B4-BE49-F238E27FC236}">
                  <a16:creationId xmlns:a16="http://schemas.microsoft.com/office/drawing/2014/main" id="{2845CCC8-2D67-EB6C-FDDC-16887069D3E6}"/>
                </a:ext>
              </a:extLst>
            </p:cNvPr>
            <p:cNvSpPr/>
            <p:nvPr/>
          </p:nvSpPr>
          <p:spPr>
            <a:xfrm>
              <a:off x="5149638" y="2928475"/>
              <a:ext cx="444425" cy="690875"/>
            </a:xfrm>
            <a:custGeom>
              <a:avLst/>
              <a:gdLst/>
              <a:ahLst/>
              <a:cxnLst/>
              <a:rect l="l" t="t" r="r" b="b"/>
              <a:pathLst>
                <a:path w="17777" h="27635" extrusionOk="0">
                  <a:moveTo>
                    <a:pt x="4882" y="0"/>
                  </a:moveTo>
                  <a:lnTo>
                    <a:pt x="2965" y="3096"/>
                  </a:lnTo>
                  <a:cubicBezTo>
                    <a:pt x="227" y="7537"/>
                    <a:pt x="1" y="13109"/>
                    <a:pt x="2370" y="17764"/>
                  </a:cubicBezTo>
                  <a:lnTo>
                    <a:pt x="7382" y="27635"/>
                  </a:lnTo>
                  <a:lnTo>
                    <a:pt x="17777" y="20741"/>
                  </a:lnTo>
                  <a:lnTo>
                    <a:pt x="8847" y="3346"/>
                  </a:lnTo>
                  <a:cubicBezTo>
                    <a:pt x="8025" y="1750"/>
                    <a:pt x="6597" y="548"/>
                    <a:pt x="48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737;p59">
              <a:extLst>
                <a:ext uri="{FF2B5EF4-FFF2-40B4-BE49-F238E27FC236}">
                  <a16:creationId xmlns:a16="http://schemas.microsoft.com/office/drawing/2014/main" id="{0C545A6B-36DB-A920-1714-D829840DEF4A}"/>
                </a:ext>
              </a:extLst>
            </p:cNvPr>
            <p:cNvSpPr/>
            <p:nvPr/>
          </p:nvSpPr>
          <p:spPr>
            <a:xfrm>
              <a:off x="5334788" y="3471700"/>
              <a:ext cx="335775" cy="254500"/>
            </a:xfrm>
            <a:custGeom>
              <a:avLst/>
              <a:gdLst/>
              <a:ahLst/>
              <a:cxnLst/>
              <a:rect l="l" t="t" r="r" b="b"/>
              <a:pathLst>
                <a:path w="13431" h="10180" extrusionOk="0">
                  <a:moveTo>
                    <a:pt x="8894" y="0"/>
                  </a:moveTo>
                  <a:lnTo>
                    <a:pt x="0" y="5906"/>
                  </a:lnTo>
                  <a:lnTo>
                    <a:pt x="13431" y="10180"/>
                  </a:lnTo>
                  <a:lnTo>
                    <a:pt x="13431" y="10180"/>
                  </a:lnTo>
                  <a:lnTo>
                    <a:pt x="8894" y="0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738;p59">
              <a:extLst>
                <a:ext uri="{FF2B5EF4-FFF2-40B4-BE49-F238E27FC236}">
                  <a16:creationId xmlns:a16="http://schemas.microsoft.com/office/drawing/2014/main" id="{424F7C11-7BF5-AD50-D593-EF78CDDB2321}"/>
                </a:ext>
              </a:extLst>
            </p:cNvPr>
            <p:cNvSpPr/>
            <p:nvPr/>
          </p:nvSpPr>
          <p:spPr>
            <a:xfrm>
              <a:off x="5334788" y="3471700"/>
              <a:ext cx="239625" cy="186050"/>
            </a:xfrm>
            <a:custGeom>
              <a:avLst/>
              <a:gdLst/>
              <a:ahLst/>
              <a:cxnLst/>
              <a:rect l="l" t="t" r="r" b="b"/>
              <a:pathLst>
                <a:path w="9585" h="7442" extrusionOk="0">
                  <a:moveTo>
                    <a:pt x="8894" y="0"/>
                  </a:moveTo>
                  <a:lnTo>
                    <a:pt x="0" y="5906"/>
                  </a:lnTo>
                  <a:lnTo>
                    <a:pt x="4787" y="7441"/>
                  </a:lnTo>
                  <a:lnTo>
                    <a:pt x="9585" y="1548"/>
                  </a:lnTo>
                  <a:lnTo>
                    <a:pt x="8894" y="0"/>
                  </a:lnTo>
                  <a:close/>
                </a:path>
              </a:pathLst>
            </a:custGeom>
            <a:solidFill>
              <a:srgbClr val="191919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2739;p59">
              <a:extLst>
                <a:ext uri="{FF2B5EF4-FFF2-40B4-BE49-F238E27FC236}">
                  <a16:creationId xmlns:a16="http://schemas.microsoft.com/office/drawing/2014/main" id="{FBFBFDF5-C998-46A6-7D90-49635E01DD1D}"/>
                </a:ext>
              </a:extLst>
            </p:cNvPr>
            <p:cNvSpPr/>
            <p:nvPr/>
          </p:nvSpPr>
          <p:spPr>
            <a:xfrm>
              <a:off x="4862113" y="3154900"/>
              <a:ext cx="93175" cy="205500"/>
            </a:xfrm>
            <a:custGeom>
              <a:avLst/>
              <a:gdLst/>
              <a:ahLst/>
              <a:cxnLst/>
              <a:rect l="l" t="t" r="r" b="b"/>
              <a:pathLst>
                <a:path w="3727" h="8220" extrusionOk="0">
                  <a:moveTo>
                    <a:pt x="1096" y="0"/>
                  </a:moveTo>
                  <a:cubicBezTo>
                    <a:pt x="627" y="0"/>
                    <a:pt x="233" y="444"/>
                    <a:pt x="119" y="909"/>
                  </a:cubicBezTo>
                  <a:cubicBezTo>
                    <a:pt x="0" y="1397"/>
                    <a:pt x="131" y="1909"/>
                    <a:pt x="250" y="2385"/>
                  </a:cubicBezTo>
                  <a:cubicBezTo>
                    <a:pt x="655" y="3945"/>
                    <a:pt x="988" y="5683"/>
                    <a:pt x="1381" y="7243"/>
                  </a:cubicBezTo>
                  <a:cubicBezTo>
                    <a:pt x="2274" y="7326"/>
                    <a:pt x="2893" y="7910"/>
                    <a:pt x="3727" y="8219"/>
                  </a:cubicBezTo>
                  <a:cubicBezTo>
                    <a:pt x="3227" y="5981"/>
                    <a:pt x="2739" y="3730"/>
                    <a:pt x="2262" y="1504"/>
                  </a:cubicBezTo>
                  <a:cubicBezTo>
                    <a:pt x="2191" y="1171"/>
                    <a:pt x="2119" y="837"/>
                    <a:pt x="1953" y="552"/>
                  </a:cubicBezTo>
                  <a:cubicBezTo>
                    <a:pt x="1786" y="266"/>
                    <a:pt x="1488" y="16"/>
                    <a:pt x="1167" y="4"/>
                  </a:cubicBezTo>
                  <a:cubicBezTo>
                    <a:pt x="1143" y="2"/>
                    <a:pt x="1120" y="0"/>
                    <a:pt x="1096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2740;p59">
              <a:extLst>
                <a:ext uri="{FF2B5EF4-FFF2-40B4-BE49-F238E27FC236}">
                  <a16:creationId xmlns:a16="http://schemas.microsoft.com/office/drawing/2014/main" id="{B5545347-3E56-1311-266D-03E1E94A947B}"/>
                </a:ext>
              </a:extLst>
            </p:cNvPr>
            <p:cNvSpPr/>
            <p:nvPr/>
          </p:nvSpPr>
          <p:spPr>
            <a:xfrm>
              <a:off x="4928488" y="3118300"/>
              <a:ext cx="84250" cy="247325"/>
            </a:xfrm>
            <a:custGeom>
              <a:avLst/>
              <a:gdLst/>
              <a:ahLst/>
              <a:cxnLst/>
              <a:rect l="l" t="t" r="r" b="b"/>
              <a:pathLst>
                <a:path w="3370" h="9893" extrusionOk="0">
                  <a:moveTo>
                    <a:pt x="1212" y="1"/>
                  </a:moveTo>
                  <a:cubicBezTo>
                    <a:pt x="802" y="1"/>
                    <a:pt x="384" y="317"/>
                    <a:pt x="203" y="718"/>
                  </a:cubicBezTo>
                  <a:cubicBezTo>
                    <a:pt x="0" y="1218"/>
                    <a:pt x="60" y="1789"/>
                    <a:pt x="131" y="2325"/>
                  </a:cubicBezTo>
                  <a:cubicBezTo>
                    <a:pt x="453" y="4825"/>
                    <a:pt x="786" y="7349"/>
                    <a:pt x="1108" y="9850"/>
                  </a:cubicBezTo>
                  <a:cubicBezTo>
                    <a:pt x="1224" y="9845"/>
                    <a:pt x="1339" y="9842"/>
                    <a:pt x="1451" y="9842"/>
                  </a:cubicBezTo>
                  <a:cubicBezTo>
                    <a:pt x="1994" y="9842"/>
                    <a:pt x="2494" y="9893"/>
                    <a:pt x="3031" y="9893"/>
                  </a:cubicBezTo>
                  <a:cubicBezTo>
                    <a:pt x="3142" y="9893"/>
                    <a:pt x="3255" y="9891"/>
                    <a:pt x="3370" y="9886"/>
                  </a:cubicBezTo>
                  <a:lnTo>
                    <a:pt x="2167" y="1361"/>
                  </a:lnTo>
                  <a:cubicBezTo>
                    <a:pt x="2096" y="861"/>
                    <a:pt x="1977" y="277"/>
                    <a:pt x="1512" y="63"/>
                  </a:cubicBezTo>
                  <a:cubicBezTo>
                    <a:pt x="1415" y="20"/>
                    <a:pt x="1314" y="1"/>
                    <a:pt x="1212" y="1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2741;p59">
              <a:extLst>
                <a:ext uri="{FF2B5EF4-FFF2-40B4-BE49-F238E27FC236}">
                  <a16:creationId xmlns:a16="http://schemas.microsoft.com/office/drawing/2014/main" id="{E4AA8845-62E0-A899-C3B5-CAC843FEFA6E}"/>
                </a:ext>
              </a:extLst>
            </p:cNvPr>
            <p:cNvSpPr/>
            <p:nvPr/>
          </p:nvSpPr>
          <p:spPr>
            <a:xfrm>
              <a:off x="5009138" y="3131400"/>
              <a:ext cx="58675" cy="252500"/>
            </a:xfrm>
            <a:custGeom>
              <a:avLst/>
              <a:gdLst/>
              <a:ahLst/>
              <a:cxnLst/>
              <a:rect l="l" t="t" r="r" b="b"/>
              <a:pathLst>
                <a:path w="2347" h="10100" extrusionOk="0">
                  <a:moveTo>
                    <a:pt x="1241" y="0"/>
                  </a:moveTo>
                  <a:cubicBezTo>
                    <a:pt x="863" y="0"/>
                    <a:pt x="464" y="258"/>
                    <a:pt x="263" y="599"/>
                  </a:cubicBezTo>
                  <a:cubicBezTo>
                    <a:pt x="1" y="1075"/>
                    <a:pt x="1" y="1634"/>
                    <a:pt x="13" y="2182"/>
                  </a:cubicBezTo>
                  <a:cubicBezTo>
                    <a:pt x="48" y="4706"/>
                    <a:pt x="84" y="7242"/>
                    <a:pt x="120" y="9754"/>
                  </a:cubicBezTo>
                  <a:cubicBezTo>
                    <a:pt x="906" y="9826"/>
                    <a:pt x="1572" y="10016"/>
                    <a:pt x="2346" y="10100"/>
                  </a:cubicBezTo>
                  <a:cubicBezTo>
                    <a:pt x="2275" y="7218"/>
                    <a:pt x="2215" y="4349"/>
                    <a:pt x="2144" y="1480"/>
                  </a:cubicBezTo>
                  <a:cubicBezTo>
                    <a:pt x="2132" y="968"/>
                    <a:pt x="2073" y="372"/>
                    <a:pt x="1632" y="110"/>
                  </a:cubicBezTo>
                  <a:cubicBezTo>
                    <a:pt x="1512" y="34"/>
                    <a:pt x="1378" y="0"/>
                    <a:pt x="1241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2742;p59">
              <a:extLst>
                <a:ext uri="{FF2B5EF4-FFF2-40B4-BE49-F238E27FC236}">
                  <a16:creationId xmlns:a16="http://schemas.microsoft.com/office/drawing/2014/main" id="{9BC081BA-283B-9279-7DE8-F90870F9D948}"/>
                </a:ext>
              </a:extLst>
            </p:cNvPr>
            <p:cNvSpPr/>
            <p:nvPr/>
          </p:nvSpPr>
          <p:spPr>
            <a:xfrm>
              <a:off x="5073138" y="3187975"/>
              <a:ext cx="53600" cy="189375"/>
            </a:xfrm>
            <a:custGeom>
              <a:avLst/>
              <a:gdLst/>
              <a:ahLst/>
              <a:cxnLst/>
              <a:rect l="l" t="t" r="r" b="b"/>
              <a:pathLst>
                <a:path w="2144" h="7575" extrusionOk="0">
                  <a:moveTo>
                    <a:pt x="1481" y="0"/>
                  </a:moveTo>
                  <a:cubicBezTo>
                    <a:pt x="1215" y="0"/>
                    <a:pt x="937" y="153"/>
                    <a:pt x="775" y="372"/>
                  </a:cubicBezTo>
                  <a:cubicBezTo>
                    <a:pt x="536" y="705"/>
                    <a:pt x="501" y="1134"/>
                    <a:pt x="465" y="1538"/>
                  </a:cubicBezTo>
                  <a:cubicBezTo>
                    <a:pt x="310" y="3408"/>
                    <a:pt x="144" y="5289"/>
                    <a:pt x="1" y="7170"/>
                  </a:cubicBezTo>
                  <a:cubicBezTo>
                    <a:pt x="596" y="7277"/>
                    <a:pt x="1072" y="7480"/>
                    <a:pt x="1656" y="7575"/>
                  </a:cubicBezTo>
                  <a:cubicBezTo>
                    <a:pt x="1799" y="5432"/>
                    <a:pt x="1965" y="3300"/>
                    <a:pt x="2108" y="1157"/>
                  </a:cubicBezTo>
                  <a:cubicBezTo>
                    <a:pt x="2144" y="788"/>
                    <a:pt x="2144" y="348"/>
                    <a:pt x="1834" y="110"/>
                  </a:cubicBezTo>
                  <a:cubicBezTo>
                    <a:pt x="1728" y="34"/>
                    <a:pt x="1606" y="0"/>
                    <a:pt x="1481" y="0"/>
                  </a:cubicBez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2743;p59">
              <a:extLst>
                <a:ext uri="{FF2B5EF4-FFF2-40B4-BE49-F238E27FC236}">
                  <a16:creationId xmlns:a16="http://schemas.microsoft.com/office/drawing/2014/main" id="{0DE5A724-A4F4-368A-3C1C-3EBC7F5D5B39}"/>
                </a:ext>
              </a:extLst>
            </p:cNvPr>
            <p:cNvSpPr/>
            <p:nvPr/>
          </p:nvSpPr>
          <p:spPr>
            <a:xfrm>
              <a:off x="4757338" y="3335650"/>
              <a:ext cx="973950" cy="628300"/>
            </a:xfrm>
            <a:custGeom>
              <a:avLst/>
              <a:gdLst/>
              <a:ahLst/>
              <a:cxnLst/>
              <a:rect l="l" t="t" r="r" b="b"/>
              <a:pathLst>
                <a:path w="38958" h="25132" extrusionOk="0">
                  <a:moveTo>
                    <a:pt x="5572" y="1"/>
                  </a:moveTo>
                  <a:lnTo>
                    <a:pt x="5560" y="4073"/>
                  </a:lnTo>
                  <a:lnTo>
                    <a:pt x="2227" y="1489"/>
                  </a:lnTo>
                  <a:cubicBezTo>
                    <a:pt x="1984" y="1299"/>
                    <a:pt x="1702" y="1211"/>
                    <a:pt x="1423" y="1211"/>
                  </a:cubicBezTo>
                  <a:cubicBezTo>
                    <a:pt x="881" y="1211"/>
                    <a:pt x="352" y="1546"/>
                    <a:pt x="155" y="2120"/>
                  </a:cubicBezTo>
                  <a:cubicBezTo>
                    <a:pt x="0" y="2608"/>
                    <a:pt x="131" y="3144"/>
                    <a:pt x="500" y="3501"/>
                  </a:cubicBezTo>
                  <a:lnTo>
                    <a:pt x="2536" y="5454"/>
                  </a:lnTo>
                  <a:lnTo>
                    <a:pt x="4834" y="8550"/>
                  </a:lnTo>
                  <a:cubicBezTo>
                    <a:pt x="6036" y="10172"/>
                    <a:pt x="7920" y="11104"/>
                    <a:pt x="9891" y="11104"/>
                  </a:cubicBezTo>
                  <a:cubicBezTo>
                    <a:pt x="10263" y="11104"/>
                    <a:pt x="10639" y="11070"/>
                    <a:pt x="11013" y="11002"/>
                  </a:cubicBezTo>
                  <a:lnTo>
                    <a:pt x="28956" y="24040"/>
                  </a:lnTo>
                  <a:cubicBezTo>
                    <a:pt x="29973" y="24779"/>
                    <a:pt x="31144" y="25132"/>
                    <a:pt x="32301" y="25132"/>
                  </a:cubicBezTo>
                  <a:cubicBezTo>
                    <a:pt x="34271" y="25132"/>
                    <a:pt x="36201" y="24110"/>
                    <a:pt x="37267" y="22242"/>
                  </a:cubicBezTo>
                  <a:cubicBezTo>
                    <a:pt x="38957" y="19229"/>
                    <a:pt x="37636" y="15443"/>
                    <a:pt x="34433" y="14145"/>
                  </a:cubicBezTo>
                  <a:lnTo>
                    <a:pt x="14704" y="6216"/>
                  </a:lnTo>
                  <a:lnTo>
                    <a:pt x="14300" y="1120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EBA4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2744;p59">
              <a:extLst>
                <a:ext uri="{FF2B5EF4-FFF2-40B4-BE49-F238E27FC236}">
                  <a16:creationId xmlns:a16="http://schemas.microsoft.com/office/drawing/2014/main" id="{5BE95ED2-1B21-0EDF-07DC-23D23F5F1D20}"/>
                </a:ext>
              </a:extLst>
            </p:cNvPr>
            <p:cNvSpPr/>
            <p:nvPr/>
          </p:nvSpPr>
          <p:spPr>
            <a:xfrm>
              <a:off x="4896638" y="3335950"/>
              <a:ext cx="218200" cy="35975"/>
            </a:xfrm>
            <a:custGeom>
              <a:avLst/>
              <a:gdLst/>
              <a:ahLst/>
              <a:cxnLst/>
              <a:rect l="l" t="t" r="r" b="b"/>
              <a:pathLst>
                <a:path w="8728" h="1439" extrusionOk="0">
                  <a:moveTo>
                    <a:pt x="0" y="1"/>
                  </a:moveTo>
                  <a:lnTo>
                    <a:pt x="1191" y="548"/>
                  </a:lnTo>
                  <a:cubicBezTo>
                    <a:pt x="2481" y="1131"/>
                    <a:pt x="3870" y="1438"/>
                    <a:pt x="5273" y="1438"/>
                  </a:cubicBezTo>
                  <a:cubicBezTo>
                    <a:pt x="5619" y="1438"/>
                    <a:pt x="5965" y="1420"/>
                    <a:pt x="6311" y="1382"/>
                  </a:cubicBezTo>
                  <a:lnTo>
                    <a:pt x="8728" y="1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2745;p59">
              <a:extLst>
                <a:ext uri="{FF2B5EF4-FFF2-40B4-BE49-F238E27FC236}">
                  <a16:creationId xmlns:a16="http://schemas.microsoft.com/office/drawing/2014/main" id="{F4A28C16-EE17-22E8-1C58-84ADC0ABECF6}"/>
                </a:ext>
              </a:extLst>
            </p:cNvPr>
            <p:cNvSpPr/>
            <p:nvPr/>
          </p:nvSpPr>
          <p:spPr>
            <a:xfrm>
              <a:off x="4896638" y="3430675"/>
              <a:ext cx="136950" cy="111875"/>
            </a:xfrm>
            <a:custGeom>
              <a:avLst/>
              <a:gdLst/>
              <a:ahLst/>
              <a:cxnLst/>
              <a:rect l="l" t="t" r="r" b="b"/>
              <a:pathLst>
                <a:path w="5478" h="4475" extrusionOk="0">
                  <a:moveTo>
                    <a:pt x="1367" y="1"/>
                  </a:moveTo>
                  <a:cubicBezTo>
                    <a:pt x="857" y="1"/>
                    <a:pt x="383" y="113"/>
                    <a:pt x="0" y="296"/>
                  </a:cubicBezTo>
                  <a:cubicBezTo>
                    <a:pt x="1072" y="581"/>
                    <a:pt x="2227" y="1058"/>
                    <a:pt x="3155" y="1784"/>
                  </a:cubicBezTo>
                  <a:cubicBezTo>
                    <a:pt x="4108" y="2510"/>
                    <a:pt x="4846" y="3510"/>
                    <a:pt x="5382" y="4475"/>
                  </a:cubicBezTo>
                  <a:cubicBezTo>
                    <a:pt x="5477" y="3939"/>
                    <a:pt x="5441" y="3272"/>
                    <a:pt x="5179" y="2617"/>
                  </a:cubicBezTo>
                  <a:cubicBezTo>
                    <a:pt x="4929" y="1963"/>
                    <a:pt x="4465" y="1343"/>
                    <a:pt x="3870" y="867"/>
                  </a:cubicBezTo>
                  <a:cubicBezTo>
                    <a:pt x="3274" y="403"/>
                    <a:pt x="2548" y="105"/>
                    <a:pt x="1846" y="34"/>
                  </a:cubicBezTo>
                  <a:cubicBezTo>
                    <a:pt x="1684" y="11"/>
                    <a:pt x="1524" y="1"/>
                    <a:pt x="1367" y="1"/>
                  </a:cubicBezTo>
                  <a:close/>
                </a:path>
              </a:pathLst>
            </a:custGeom>
            <a:solidFill>
              <a:srgbClr val="B76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2746;p59">
              <a:extLst>
                <a:ext uri="{FF2B5EF4-FFF2-40B4-BE49-F238E27FC236}">
                  <a16:creationId xmlns:a16="http://schemas.microsoft.com/office/drawing/2014/main" id="{E7A69E32-5C4C-46E5-1EB9-5CFE3F9E20BB}"/>
                </a:ext>
              </a:extLst>
            </p:cNvPr>
            <p:cNvSpPr/>
            <p:nvPr/>
          </p:nvSpPr>
          <p:spPr>
            <a:xfrm>
              <a:off x="4292988" y="3116575"/>
              <a:ext cx="829875" cy="756075"/>
            </a:xfrm>
            <a:custGeom>
              <a:avLst/>
              <a:gdLst/>
              <a:ahLst/>
              <a:cxnLst/>
              <a:rect l="l" t="t" r="r" b="b"/>
              <a:pathLst>
                <a:path w="33195" h="30243" extrusionOk="0">
                  <a:moveTo>
                    <a:pt x="16598" y="1"/>
                  </a:moveTo>
                  <a:cubicBezTo>
                    <a:pt x="12728" y="1"/>
                    <a:pt x="8859" y="1477"/>
                    <a:pt x="5906" y="4430"/>
                  </a:cubicBezTo>
                  <a:cubicBezTo>
                    <a:pt x="0" y="10336"/>
                    <a:pt x="0" y="19908"/>
                    <a:pt x="5906" y="25814"/>
                  </a:cubicBezTo>
                  <a:cubicBezTo>
                    <a:pt x="8859" y="28766"/>
                    <a:pt x="12728" y="30243"/>
                    <a:pt x="16598" y="30243"/>
                  </a:cubicBezTo>
                  <a:cubicBezTo>
                    <a:pt x="20467" y="30243"/>
                    <a:pt x="24337" y="28766"/>
                    <a:pt x="27290" y="25814"/>
                  </a:cubicBezTo>
                  <a:cubicBezTo>
                    <a:pt x="33195" y="19908"/>
                    <a:pt x="33195" y="10336"/>
                    <a:pt x="27290" y="4430"/>
                  </a:cubicBezTo>
                  <a:cubicBezTo>
                    <a:pt x="24337" y="1477"/>
                    <a:pt x="20467" y="1"/>
                    <a:pt x="16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2747;p59">
              <a:extLst>
                <a:ext uri="{FF2B5EF4-FFF2-40B4-BE49-F238E27FC236}">
                  <a16:creationId xmlns:a16="http://schemas.microsoft.com/office/drawing/2014/main" id="{BF3EFD35-0AD1-FFB9-2B8B-1E9513628119}"/>
                </a:ext>
              </a:extLst>
            </p:cNvPr>
            <p:cNvSpPr/>
            <p:nvPr/>
          </p:nvSpPr>
          <p:spPr>
            <a:xfrm>
              <a:off x="4397763" y="3319950"/>
              <a:ext cx="209575" cy="190600"/>
            </a:xfrm>
            <a:custGeom>
              <a:avLst/>
              <a:gdLst/>
              <a:ahLst/>
              <a:cxnLst/>
              <a:rect l="l" t="t" r="r" b="b"/>
              <a:pathLst>
                <a:path w="8383" h="7624" extrusionOk="0">
                  <a:moveTo>
                    <a:pt x="4190" y="1"/>
                  </a:moveTo>
                  <a:cubicBezTo>
                    <a:pt x="2463" y="1"/>
                    <a:pt x="896" y="1186"/>
                    <a:pt x="489" y="2939"/>
                  </a:cubicBezTo>
                  <a:cubicBezTo>
                    <a:pt x="0" y="4987"/>
                    <a:pt x="1262" y="7034"/>
                    <a:pt x="3310" y="7523"/>
                  </a:cubicBezTo>
                  <a:cubicBezTo>
                    <a:pt x="3602" y="7590"/>
                    <a:pt x="3894" y="7623"/>
                    <a:pt x="4182" y="7623"/>
                  </a:cubicBezTo>
                  <a:cubicBezTo>
                    <a:pt x="5913" y="7623"/>
                    <a:pt x="7486" y="6445"/>
                    <a:pt x="7894" y="4689"/>
                  </a:cubicBezTo>
                  <a:cubicBezTo>
                    <a:pt x="8382" y="2641"/>
                    <a:pt x="7120" y="581"/>
                    <a:pt x="5072" y="105"/>
                  </a:cubicBezTo>
                  <a:cubicBezTo>
                    <a:pt x="4777" y="35"/>
                    <a:pt x="4481" y="1"/>
                    <a:pt x="4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2748;p59">
              <a:extLst>
                <a:ext uri="{FF2B5EF4-FFF2-40B4-BE49-F238E27FC236}">
                  <a16:creationId xmlns:a16="http://schemas.microsoft.com/office/drawing/2014/main" id="{7BBFA152-4363-7219-7D20-CACBB2889660}"/>
                </a:ext>
              </a:extLst>
            </p:cNvPr>
            <p:cNvSpPr/>
            <p:nvPr/>
          </p:nvSpPr>
          <p:spPr>
            <a:xfrm>
              <a:off x="4551638" y="3217800"/>
              <a:ext cx="65825" cy="65500"/>
            </a:xfrm>
            <a:custGeom>
              <a:avLst/>
              <a:gdLst/>
              <a:ahLst/>
              <a:cxnLst/>
              <a:rect l="l" t="t" r="r" b="b"/>
              <a:pathLst>
                <a:path w="2633" h="2620" extrusionOk="0">
                  <a:moveTo>
                    <a:pt x="1323" y="0"/>
                  </a:moveTo>
                  <a:cubicBezTo>
                    <a:pt x="596" y="0"/>
                    <a:pt x="1" y="583"/>
                    <a:pt x="1" y="1310"/>
                  </a:cubicBezTo>
                  <a:cubicBezTo>
                    <a:pt x="1" y="2036"/>
                    <a:pt x="596" y="2619"/>
                    <a:pt x="1323" y="2619"/>
                  </a:cubicBezTo>
                  <a:cubicBezTo>
                    <a:pt x="2037" y="2619"/>
                    <a:pt x="2632" y="2036"/>
                    <a:pt x="2632" y="1310"/>
                  </a:cubicBezTo>
                  <a:cubicBezTo>
                    <a:pt x="2632" y="583"/>
                    <a:pt x="2037" y="0"/>
                    <a:pt x="1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2749;p59">
              <a:extLst>
                <a:ext uri="{FF2B5EF4-FFF2-40B4-BE49-F238E27FC236}">
                  <a16:creationId xmlns:a16="http://schemas.microsoft.com/office/drawing/2014/main" id="{D441E674-9C69-D36E-9437-DC18D0D16CC4}"/>
                </a:ext>
              </a:extLst>
            </p:cNvPr>
            <p:cNvSpPr/>
            <p:nvPr/>
          </p:nvSpPr>
          <p:spPr>
            <a:xfrm>
              <a:off x="4636488" y="3319300"/>
              <a:ext cx="105975" cy="96750"/>
            </a:xfrm>
            <a:custGeom>
              <a:avLst/>
              <a:gdLst/>
              <a:ahLst/>
              <a:cxnLst/>
              <a:rect l="l" t="t" r="r" b="b"/>
              <a:pathLst>
                <a:path w="4239" h="3870" extrusionOk="0">
                  <a:moveTo>
                    <a:pt x="2120" y="0"/>
                  </a:moveTo>
                  <a:cubicBezTo>
                    <a:pt x="1625" y="0"/>
                    <a:pt x="1131" y="191"/>
                    <a:pt x="750" y="572"/>
                  </a:cubicBezTo>
                  <a:cubicBezTo>
                    <a:pt x="0" y="1322"/>
                    <a:pt x="0" y="2548"/>
                    <a:pt x="750" y="3298"/>
                  </a:cubicBezTo>
                  <a:cubicBezTo>
                    <a:pt x="1131" y="3679"/>
                    <a:pt x="1625" y="3870"/>
                    <a:pt x="2120" y="3870"/>
                  </a:cubicBezTo>
                  <a:cubicBezTo>
                    <a:pt x="2614" y="3870"/>
                    <a:pt x="3108" y="3679"/>
                    <a:pt x="3489" y="3298"/>
                  </a:cubicBezTo>
                  <a:cubicBezTo>
                    <a:pt x="4239" y="2548"/>
                    <a:pt x="4239" y="1322"/>
                    <a:pt x="3489" y="572"/>
                  </a:cubicBezTo>
                  <a:cubicBezTo>
                    <a:pt x="3108" y="191"/>
                    <a:pt x="2614" y="0"/>
                    <a:pt x="2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2750;p59">
              <a:extLst>
                <a:ext uri="{FF2B5EF4-FFF2-40B4-BE49-F238E27FC236}">
                  <a16:creationId xmlns:a16="http://schemas.microsoft.com/office/drawing/2014/main" id="{1B52D3EF-A0AA-087B-C600-E9990389FDD6}"/>
                </a:ext>
              </a:extLst>
            </p:cNvPr>
            <p:cNvSpPr/>
            <p:nvPr/>
          </p:nvSpPr>
          <p:spPr>
            <a:xfrm>
              <a:off x="4718038" y="3204400"/>
              <a:ext cx="95275" cy="95275"/>
            </a:xfrm>
            <a:custGeom>
              <a:avLst/>
              <a:gdLst/>
              <a:ahLst/>
              <a:cxnLst/>
              <a:rect l="l" t="t" r="r" b="b"/>
              <a:pathLst>
                <a:path w="3811" h="3811" extrusionOk="0">
                  <a:moveTo>
                    <a:pt x="1906" y="0"/>
                  </a:moveTo>
                  <a:cubicBezTo>
                    <a:pt x="858" y="0"/>
                    <a:pt x="1" y="869"/>
                    <a:pt x="1" y="1905"/>
                  </a:cubicBezTo>
                  <a:cubicBezTo>
                    <a:pt x="1" y="2965"/>
                    <a:pt x="870" y="3810"/>
                    <a:pt x="1906" y="3810"/>
                  </a:cubicBezTo>
                  <a:cubicBezTo>
                    <a:pt x="2965" y="3810"/>
                    <a:pt x="3811" y="2953"/>
                    <a:pt x="3811" y="1905"/>
                  </a:cubicBezTo>
                  <a:cubicBezTo>
                    <a:pt x="3811" y="869"/>
                    <a:pt x="2965" y="12"/>
                    <a:pt x="1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2751;p59">
              <a:extLst>
                <a:ext uri="{FF2B5EF4-FFF2-40B4-BE49-F238E27FC236}">
                  <a16:creationId xmlns:a16="http://schemas.microsoft.com/office/drawing/2014/main" id="{F19CC0C9-4CD8-F051-314A-31A6FD63721C}"/>
                </a:ext>
              </a:extLst>
            </p:cNvPr>
            <p:cNvSpPr/>
            <p:nvPr/>
          </p:nvSpPr>
          <p:spPr>
            <a:xfrm>
              <a:off x="4853163" y="3336250"/>
              <a:ext cx="158675" cy="158375"/>
            </a:xfrm>
            <a:custGeom>
              <a:avLst/>
              <a:gdLst/>
              <a:ahLst/>
              <a:cxnLst/>
              <a:rect l="l" t="t" r="r" b="b"/>
              <a:pathLst>
                <a:path w="6347" h="6335" extrusionOk="0">
                  <a:moveTo>
                    <a:pt x="3190" y="1"/>
                  </a:moveTo>
                  <a:cubicBezTo>
                    <a:pt x="3182" y="1"/>
                    <a:pt x="3175" y="1"/>
                    <a:pt x="3168" y="1"/>
                  </a:cubicBezTo>
                  <a:cubicBezTo>
                    <a:pt x="1418" y="1"/>
                    <a:pt x="1" y="1406"/>
                    <a:pt x="1" y="3168"/>
                  </a:cubicBezTo>
                  <a:cubicBezTo>
                    <a:pt x="1" y="4918"/>
                    <a:pt x="1418" y="6335"/>
                    <a:pt x="3168" y="6335"/>
                  </a:cubicBezTo>
                  <a:cubicBezTo>
                    <a:pt x="4930" y="6335"/>
                    <a:pt x="6347" y="4918"/>
                    <a:pt x="6347" y="3168"/>
                  </a:cubicBezTo>
                  <a:cubicBezTo>
                    <a:pt x="6347" y="1437"/>
                    <a:pt x="4942" y="1"/>
                    <a:pt x="3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2752;p59">
              <a:extLst>
                <a:ext uri="{FF2B5EF4-FFF2-40B4-BE49-F238E27FC236}">
                  <a16:creationId xmlns:a16="http://schemas.microsoft.com/office/drawing/2014/main" id="{DCE8304E-1E6C-1631-9007-8D8C366FA7EA}"/>
                </a:ext>
              </a:extLst>
            </p:cNvPr>
            <p:cNvSpPr/>
            <p:nvPr/>
          </p:nvSpPr>
          <p:spPr>
            <a:xfrm>
              <a:off x="4737388" y="3529125"/>
              <a:ext cx="96750" cy="96775"/>
            </a:xfrm>
            <a:custGeom>
              <a:avLst/>
              <a:gdLst/>
              <a:ahLst/>
              <a:cxnLst/>
              <a:rect l="l" t="t" r="r" b="b"/>
              <a:pathLst>
                <a:path w="3870" h="3871" extrusionOk="0">
                  <a:moveTo>
                    <a:pt x="1941" y="1"/>
                  </a:moveTo>
                  <a:cubicBezTo>
                    <a:pt x="870" y="1"/>
                    <a:pt x="0" y="870"/>
                    <a:pt x="0" y="1942"/>
                  </a:cubicBezTo>
                  <a:cubicBezTo>
                    <a:pt x="0" y="3013"/>
                    <a:pt x="870" y="3870"/>
                    <a:pt x="1941" y="3870"/>
                  </a:cubicBezTo>
                  <a:cubicBezTo>
                    <a:pt x="3013" y="3870"/>
                    <a:pt x="3870" y="3013"/>
                    <a:pt x="3870" y="1942"/>
                  </a:cubicBezTo>
                  <a:cubicBezTo>
                    <a:pt x="3870" y="870"/>
                    <a:pt x="3013" y="1"/>
                    <a:pt x="1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2753;p59">
              <a:extLst>
                <a:ext uri="{FF2B5EF4-FFF2-40B4-BE49-F238E27FC236}">
                  <a16:creationId xmlns:a16="http://schemas.microsoft.com/office/drawing/2014/main" id="{9C5B6ABB-6911-2777-6E3A-5A129E888BC5}"/>
                </a:ext>
              </a:extLst>
            </p:cNvPr>
            <p:cNvSpPr/>
            <p:nvPr/>
          </p:nvSpPr>
          <p:spPr>
            <a:xfrm>
              <a:off x="4580513" y="3601875"/>
              <a:ext cx="87550" cy="79575"/>
            </a:xfrm>
            <a:custGeom>
              <a:avLst/>
              <a:gdLst/>
              <a:ahLst/>
              <a:cxnLst/>
              <a:rect l="l" t="t" r="r" b="b"/>
              <a:pathLst>
                <a:path w="3502" h="3183" extrusionOk="0">
                  <a:moveTo>
                    <a:pt x="1749" y="0"/>
                  </a:moveTo>
                  <a:cubicBezTo>
                    <a:pt x="1028" y="0"/>
                    <a:pt x="376" y="489"/>
                    <a:pt x="203" y="1222"/>
                  </a:cubicBezTo>
                  <a:cubicBezTo>
                    <a:pt x="1" y="2080"/>
                    <a:pt x="525" y="2937"/>
                    <a:pt x="1382" y="3139"/>
                  </a:cubicBezTo>
                  <a:cubicBezTo>
                    <a:pt x="1505" y="3168"/>
                    <a:pt x="1627" y="3182"/>
                    <a:pt x="1748" y="3182"/>
                  </a:cubicBezTo>
                  <a:cubicBezTo>
                    <a:pt x="2471" y="3182"/>
                    <a:pt x="3125" y="2685"/>
                    <a:pt x="3299" y="1961"/>
                  </a:cubicBezTo>
                  <a:cubicBezTo>
                    <a:pt x="3501" y="1103"/>
                    <a:pt x="2977" y="246"/>
                    <a:pt x="2120" y="44"/>
                  </a:cubicBezTo>
                  <a:cubicBezTo>
                    <a:pt x="1996" y="14"/>
                    <a:pt x="1871" y="0"/>
                    <a:pt x="17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2754;p59">
              <a:extLst>
                <a:ext uri="{FF2B5EF4-FFF2-40B4-BE49-F238E27FC236}">
                  <a16:creationId xmlns:a16="http://schemas.microsoft.com/office/drawing/2014/main" id="{C36939FE-693A-541E-8E73-89AE2FC10960}"/>
                </a:ext>
              </a:extLst>
            </p:cNvPr>
            <p:cNvSpPr/>
            <p:nvPr/>
          </p:nvSpPr>
          <p:spPr>
            <a:xfrm>
              <a:off x="3116938" y="2507475"/>
              <a:ext cx="1075750" cy="566875"/>
            </a:xfrm>
            <a:custGeom>
              <a:avLst/>
              <a:gdLst/>
              <a:ahLst/>
              <a:cxnLst/>
              <a:rect l="l" t="t" r="r" b="b"/>
              <a:pathLst>
                <a:path w="43030" h="22675" extrusionOk="0">
                  <a:moveTo>
                    <a:pt x="21706" y="695"/>
                  </a:moveTo>
                  <a:lnTo>
                    <a:pt x="42006" y="13661"/>
                  </a:lnTo>
                  <a:lnTo>
                    <a:pt x="24909" y="21936"/>
                  </a:lnTo>
                  <a:lnTo>
                    <a:pt x="1215" y="4398"/>
                  </a:lnTo>
                  <a:lnTo>
                    <a:pt x="21706" y="695"/>
                  </a:lnTo>
                  <a:close/>
                  <a:moveTo>
                    <a:pt x="21765" y="0"/>
                  </a:moveTo>
                  <a:cubicBezTo>
                    <a:pt x="21745" y="0"/>
                    <a:pt x="21726" y="2"/>
                    <a:pt x="21706" y="5"/>
                  </a:cubicBezTo>
                  <a:lnTo>
                    <a:pt x="298" y="3862"/>
                  </a:lnTo>
                  <a:cubicBezTo>
                    <a:pt x="167" y="3874"/>
                    <a:pt x="60" y="3981"/>
                    <a:pt x="37" y="4112"/>
                  </a:cubicBezTo>
                  <a:cubicBezTo>
                    <a:pt x="1" y="4243"/>
                    <a:pt x="60" y="4398"/>
                    <a:pt x="167" y="4470"/>
                  </a:cubicBezTo>
                  <a:lnTo>
                    <a:pt x="24647" y="22615"/>
                  </a:lnTo>
                  <a:cubicBezTo>
                    <a:pt x="24706" y="22639"/>
                    <a:pt x="24790" y="22674"/>
                    <a:pt x="24861" y="22674"/>
                  </a:cubicBezTo>
                  <a:cubicBezTo>
                    <a:pt x="24909" y="22674"/>
                    <a:pt x="24968" y="22650"/>
                    <a:pt x="24980" y="22639"/>
                  </a:cubicBezTo>
                  <a:lnTo>
                    <a:pt x="42828" y="14007"/>
                  </a:lnTo>
                  <a:cubicBezTo>
                    <a:pt x="42947" y="13959"/>
                    <a:pt x="43018" y="13840"/>
                    <a:pt x="43018" y="13721"/>
                  </a:cubicBezTo>
                  <a:cubicBezTo>
                    <a:pt x="43030" y="13590"/>
                    <a:pt x="42970" y="13471"/>
                    <a:pt x="42863" y="13411"/>
                  </a:cubicBezTo>
                  <a:lnTo>
                    <a:pt x="21944" y="52"/>
                  </a:lnTo>
                  <a:cubicBezTo>
                    <a:pt x="21889" y="16"/>
                    <a:pt x="21828" y="0"/>
                    <a:pt x="217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2755;p59">
              <a:extLst>
                <a:ext uri="{FF2B5EF4-FFF2-40B4-BE49-F238E27FC236}">
                  <a16:creationId xmlns:a16="http://schemas.microsoft.com/office/drawing/2014/main" id="{D30D59AC-890E-EA80-1299-B782D1E37001}"/>
                </a:ext>
              </a:extLst>
            </p:cNvPr>
            <p:cNvSpPr/>
            <p:nvPr/>
          </p:nvSpPr>
          <p:spPr>
            <a:xfrm>
              <a:off x="3651838" y="1749650"/>
              <a:ext cx="356025" cy="774625"/>
            </a:xfrm>
            <a:custGeom>
              <a:avLst/>
              <a:gdLst/>
              <a:ahLst/>
              <a:cxnLst/>
              <a:rect l="l" t="t" r="r" b="b"/>
              <a:pathLst>
                <a:path w="14241" h="30985" extrusionOk="0">
                  <a:moveTo>
                    <a:pt x="13856" y="1"/>
                  </a:moveTo>
                  <a:cubicBezTo>
                    <a:pt x="13727" y="1"/>
                    <a:pt x="13600" y="74"/>
                    <a:pt x="13538" y="207"/>
                  </a:cubicBezTo>
                  <a:lnTo>
                    <a:pt x="72" y="30508"/>
                  </a:lnTo>
                  <a:cubicBezTo>
                    <a:pt x="0" y="30675"/>
                    <a:pt x="72" y="30877"/>
                    <a:pt x="250" y="30961"/>
                  </a:cubicBezTo>
                  <a:cubicBezTo>
                    <a:pt x="298" y="30973"/>
                    <a:pt x="346" y="30985"/>
                    <a:pt x="381" y="30985"/>
                  </a:cubicBezTo>
                  <a:cubicBezTo>
                    <a:pt x="500" y="30985"/>
                    <a:pt x="631" y="30913"/>
                    <a:pt x="703" y="30782"/>
                  </a:cubicBezTo>
                  <a:lnTo>
                    <a:pt x="14169" y="481"/>
                  </a:lnTo>
                  <a:cubicBezTo>
                    <a:pt x="14240" y="314"/>
                    <a:pt x="14169" y="100"/>
                    <a:pt x="13990" y="28"/>
                  </a:cubicBezTo>
                  <a:cubicBezTo>
                    <a:pt x="13947" y="10"/>
                    <a:pt x="13902" y="1"/>
                    <a:pt x="138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2756;p59">
              <a:extLst>
                <a:ext uri="{FF2B5EF4-FFF2-40B4-BE49-F238E27FC236}">
                  <a16:creationId xmlns:a16="http://schemas.microsoft.com/office/drawing/2014/main" id="{C01094F2-A497-C188-31D9-F9D8503E8E9C}"/>
                </a:ext>
              </a:extLst>
            </p:cNvPr>
            <p:cNvSpPr/>
            <p:nvPr/>
          </p:nvSpPr>
          <p:spPr>
            <a:xfrm>
              <a:off x="3356863" y="2046075"/>
              <a:ext cx="841200" cy="766400"/>
            </a:xfrm>
            <a:custGeom>
              <a:avLst/>
              <a:gdLst/>
              <a:ahLst/>
              <a:cxnLst/>
              <a:rect l="l" t="t" r="r" b="b"/>
              <a:pathLst>
                <a:path w="33648" h="30656" extrusionOk="0">
                  <a:moveTo>
                    <a:pt x="16830" y="0"/>
                  </a:moveTo>
                  <a:cubicBezTo>
                    <a:pt x="12907" y="0"/>
                    <a:pt x="8983" y="1494"/>
                    <a:pt x="5989" y="4483"/>
                  </a:cubicBezTo>
                  <a:cubicBezTo>
                    <a:pt x="0" y="10472"/>
                    <a:pt x="0" y="20175"/>
                    <a:pt x="5989" y="26164"/>
                  </a:cubicBezTo>
                  <a:cubicBezTo>
                    <a:pt x="8983" y="29159"/>
                    <a:pt x="12907" y="30656"/>
                    <a:pt x="16830" y="30656"/>
                  </a:cubicBezTo>
                  <a:cubicBezTo>
                    <a:pt x="20753" y="30656"/>
                    <a:pt x="24676" y="29159"/>
                    <a:pt x="27670" y="26164"/>
                  </a:cubicBezTo>
                  <a:cubicBezTo>
                    <a:pt x="33647" y="20175"/>
                    <a:pt x="33647" y="10472"/>
                    <a:pt x="27670" y="4483"/>
                  </a:cubicBezTo>
                  <a:cubicBezTo>
                    <a:pt x="24676" y="1494"/>
                    <a:pt x="20753" y="0"/>
                    <a:pt x="16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2757;p59">
              <a:extLst>
                <a:ext uri="{FF2B5EF4-FFF2-40B4-BE49-F238E27FC236}">
                  <a16:creationId xmlns:a16="http://schemas.microsoft.com/office/drawing/2014/main" id="{2CFB00AB-8664-2D14-02B1-A5AE4D3C5498}"/>
                </a:ext>
              </a:extLst>
            </p:cNvPr>
            <p:cNvSpPr/>
            <p:nvPr/>
          </p:nvSpPr>
          <p:spPr>
            <a:xfrm>
              <a:off x="3530388" y="2223625"/>
              <a:ext cx="144400" cy="144375"/>
            </a:xfrm>
            <a:custGeom>
              <a:avLst/>
              <a:gdLst/>
              <a:ahLst/>
              <a:cxnLst/>
              <a:rect l="l" t="t" r="r" b="b"/>
              <a:pathLst>
                <a:path w="5776" h="5775" extrusionOk="0">
                  <a:moveTo>
                    <a:pt x="2894" y="0"/>
                  </a:moveTo>
                  <a:cubicBezTo>
                    <a:pt x="1298" y="0"/>
                    <a:pt x="1" y="1298"/>
                    <a:pt x="1" y="2893"/>
                  </a:cubicBezTo>
                  <a:cubicBezTo>
                    <a:pt x="1" y="4477"/>
                    <a:pt x="1298" y="5775"/>
                    <a:pt x="2894" y="5775"/>
                  </a:cubicBezTo>
                  <a:cubicBezTo>
                    <a:pt x="4489" y="5775"/>
                    <a:pt x="5775" y="4477"/>
                    <a:pt x="5775" y="2893"/>
                  </a:cubicBezTo>
                  <a:cubicBezTo>
                    <a:pt x="5775" y="1298"/>
                    <a:pt x="4489" y="0"/>
                    <a:pt x="28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2758;p59">
              <a:extLst>
                <a:ext uri="{FF2B5EF4-FFF2-40B4-BE49-F238E27FC236}">
                  <a16:creationId xmlns:a16="http://schemas.microsoft.com/office/drawing/2014/main" id="{4F43E7A0-937E-066A-E205-2B4518466F69}"/>
                </a:ext>
              </a:extLst>
            </p:cNvPr>
            <p:cNvSpPr/>
            <p:nvPr/>
          </p:nvSpPr>
          <p:spPr>
            <a:xfrm>
              <a:off x="3691413" y="2138775"/>
              <a:ext cx="62850" cy="62550"/>
            </a:xfrm>
            <a:custGeom>
              <a:avLst/>
              <a:gdLst/>
              <a:ahLst/>
              <a:cxnLst/>
              <a:rect l="l" t="t" r="r" b="b"/>
              <a:pathLst>
                <a:path w="2514" h="2502" extrusionOk="0">
                  <a:moveTo>
                    <a:pt x="1251" y="1"/>
                  </a:moveTo>
                  <a:cubicBezTo>
                    <a:pt x="560" y="1"/>
                    <a:pt x="1" y="549"/>
                    <a:pt x="1" y="1251"/>
                  </a:cubicBezTo>
                  <a:cubicBezTo>
                    <a:pt x="1" y="1954"/>
                    <a:pt x="572" y="2501"/>
                    <a:pt x="1251" y="2501"/>
                  </a:cubicBezTo>
                  <a:cubicBezTo>
                    <a:pt x="1953" y="2501"/>
                    <a:pt x="2513" y="1942"/>
                    <a:pt x="2513" y="1251"/>
                  </a:cubicBezTo>
                  <a:cubicBezTo>
                    <a:pt x="2513" y="572"/>
                    <a:pt x="1942" y="13"/>
                    <a:pt x="12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2759;p59">
              <a:extLst>
                <a:ext uri="{FF2B5EF4-FFF2-40B4-BE49-F238E27FC236}">
                  <a16:creationId xmlns:a16="http://schemas.microsoft.com/office/drawing/2014/main" id="{95FA650D-BF1D-41C0-A37F-D088853910A9}"/>
                </a:ext>
              </a:extLst>
            </p:cNvPr>
            <p:cNvSpPr/>
            <p:nvPr/>
          </p:nvSpPr>
          <p:spPr>
            <a:xfrm>
              <a:off x="3816438" y="2269150"/>
              <a:ext cx="160175" cy="159875"/>
            </a:xfrm>
            <a:custGeom>
              <a:avLst/>
              <a:gdLst/>
              <a:ahLst/>
              <a:cxnLst/>
              <a:rect l="l" t="t" r="r" b="b"/>
              <a:pathLst>
                <a:path w="6407" h="6395" extrusionOk="0">
                  <a:moveTo>
                    <a:pt x="3203" y="1"/>
                  </a:moveTo>
                  <a:cubicBezTo>
                    <a:pt x="1429" y="1"/>
                    <a:pt x="0" y="1430"/>
                    <a:pt x="0" y="3192"/>
                  </a:cubicBezTo>
                  <a:cubicBezTo>
                    <a:pt x="0" y="4966"/>
                    <a:pt x="1429" y="6395"/>
                    <a:pt x="3203" y="6395"/>
                  </a:cubicBezTo>
                  <a:cubicBezTo>
                    <a:pt x="4977" y="6395"/>
                    <a:pt x="6406" y="4966"/>
                    <a:pt x="6406" y="3192"/>
                  </a:cubicBezTo>
                  <a:cubicBezTo>
                    <a:pt x="6406" y="1430"/>
                    <a:pt x="4977" y="1"/>
                    <a:pt x="3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2760;p59">
              <a:extLst>
                <a:ext uri="{FF2B5EF4-FFF2-40B4-BE49-F238E27FC236}">
                  <a16:creationId xmlns:a16="http://schemas.microsoft.com/office/drawing/2014/main" id="{CD491ACA-5AB5-22E3-F418-5A976ADA9FE2}"/>
                </a:ext>
              </a:extLst>
            </p:cNvPr>
            <p:cNvSpPr/>
            <p:nvPr/>
          </p:nvSpPr>
          <p:spPr>
            <a:xfrm>
              <a:off x="3861388" y="2127775"/>
              <a:ext cx="52700" cy="52700"/>
            </a:xfrm>
            <a:custGeom>
              <a:avLst/>
              <a:gdLst/>
              <a:ahLst/>
              <a:cxnLst/>
              <a:rect l="l" t="t" r="r" b="b"/>
              <a:pathLst>
                <a:path w="2108" h="2108" extrusionOk="0">
                  <a:moveTo>
                    <a:pt x="1048" y="0"/>
                  </a:moveTo>
                  <a:cubicBezTo>
                    <a:pt x="477" y="0"/>
                    <a:pt x="0" y="477"/>
                    <a:pt x="0" y="1048"/>
                  </a:cubicBezTo>
                  <a:cubicBezTo>
                    <a:pt x="0" y="1632"/>
                    <a:pt x="477" y="2108"/>
                    <a:pt x="1048" y="2108"/>
                  </a:cubicBezTo>
                  <a:cubicBezTo>
                    <a:pt x="1631" y="2108"/>
                    <a:pt x="2108" y="1632"/>
                    <a:pt x="2108" y="1048"/>
                  </a:cubicBezTo>
                  <a:cubicBezTo>
                    <a:pt x="2108" y="477"/>
                    <a:pt x="1643" y="0"/>
                    <a:pt x="1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2761;p59">
              <a:extLst>
                <a:ext uri="{FF2B5EF4-FFF2-40B4-BE49-F238E27FC236}">
                  <a16:creationId xmlns:a16="http://schemas.microsoft.com/office/drawing/2014/main" id="{27CD1B83-7117-FF74-7211-67D88AFDA210}"/>
                </a:ext>
              </a:extLst>
            </p:cNvPr>
            <p:cNvSpPr/>
            <p:nvPr/>
          </p:nvSpPr>
          <p:spPr>
            <a:xfrm>
              <a:off x="3951863" y="2487125"/>
              <a:ext cx="88150" cy="82025"/>
            </a:xfrm>
            <a:custGeom>
              <a:avLst/>
              <a:gdLst/>
              <a:ahLst/>
              <a:cxnLst/>
              <a:rect l="l" t="t" r="r" b="b"/>
              <a:pathLst>
                <a:path w="3526" h="3281" extrusionOk="0">
                  <a:moveTo>
                    <a:pt x="1764" y="0"/>
                  </a:moveTo>
                  <a:cubicBezTo>
                    <a:pt x="973" y="0"/>
                    <a:pt x="273" y="573"/>
                    <a:pt x="144" y="1378"/>
                  </a:cubicBezTo>
                  <a:cubicBezTo>
                    <a:pt x="1" y="2271"/>
                    <a:pt x="608" y="3105"/>
                    <a:pt x="1501" y="3260"/>
                  </a:cubicBezTo>
                  <a:cubicBezTo>
                    <a:pt x="1589" y="3274"/>
                    <a:pt x="1676" y="3280"/>
                    <a:pt x="1762" y="3280"/>
                  </a:cubicBezTo>
                  <a:cubicBezTo>
                    <a:pt x="2551" y="3280"/>
                    <a:pt x="3243" y="2708"/>
                    <a:pt x="3382" y="1902"/>
                  </a:cubicBezTo>
                  <a:cubicBezTo>
                    <a:pt x="3525" y="1009"/>
                    <a:pt x="2918" y="164"/>
                    <a:pt x="2025" y="21"/>
                  </a:cubicBezTo>
                  <a:cubicBezTo>
                    <a:pt x="1937" y="7"/>
                    <a:pt x="1850" y="0"/>
                    <a:pt x="17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2762;p59">
              <a:extLst>
                <a:ext uri="{FF2B5EF4-FFF2-40B4-BE49-F238E27FC236}">
                  <a16:creationId xmlns:a16="http://schemas.microsoft.com/office/drawing/2014/main" id="{4110EAE4-C1A9-26EB-E886-F2281BDC5A24}"/>
                </a:ext>
              </a:extLst>
            </p:cNvPr>
            <p:cNvSpPr/>
            <p:nvPr/>
          </p:nvSpPr>
          <p:spPr>
            <a:xfrm>
              <a:off x="3117838" y="1749700"/>
              <a:ext cx="889425" cy="1324650"/>
            </a:xfrm>
            <a:custGeom>
              <a:avLst/>
              <a:gdLst/>
              <a:ahLst/>
              <a:cxnLst/>
              <a:rect l="l" t="t" r="r" b="b"/>
              <a:pathLst>
                <a:path w="35577" h="52986" extrusionOk="0">
                  <a:moveTo>
                    <a:pt x="34683" y="1348"/>
                  </a:moveTo>
                  <a:lnTo>
                    <a:pt x="24599" y="52045"/>
                  </a:lnTo>
                  <a:lnTo>
                    <a:pt x="870" y="34471"/>
                  </a:lnTo>
                  <a:lnTo>
                    <a:pt x="34683" y="1348"/>
                  </a:lnTo>
                  <a:close/>
                  <a:moveTo>
                    <a:pt x="35223" y="1"/>
                  </a:moveTo>
                  <a:cubicBezTo>
                    <a:pt x="35132" y="1"/>
                    <a:pt x="35042" y="37"/>
                    <a:pt x="34981" y="98"/>
                  </a:cubicBezTo>
                  <a:lnTo>
                    <a:pt x="108" y="34257"/>
                  </a:lnTo>
                  <a:cubicBezTo>
                    <a:pt x="24" y="34328"/>
                    <a:pt x="1" y="34423"/>
                    <a:pt x="1" y="34531"/>
                  </a:cubicBezTo>
                  <a:cubicBezTo>
                    <a:pt x="1" y="34626"/>
                    <a:pt x="60" y="34721"/>
                    <a:pt x="131" y="34781"/>
                  </a:cubicBezTo>
                  <a:lnTo>
                    <a:pt x="24611" y="52926"/>
                  </a:lnTo>
                  <a:cubicBezTo>
                    <a:pt x="24670" y="52950"/>
                    <a:pt x="24754" y="52985"/>
                    <a:pt x="24825" y="52985"/>
                  </a:cubicBezTo>
                  <a:cubicBezTo>
                    <a:pt x="24873" y="52985"/>
                    <a:pt x="24896" y="52961"/>
                    <a:pt x="24956" y="52961"/>
                  </a:cubicBezTo>
                  <a:cubicBezTo>
                    <a:pt x="25063" y="52926"/>
                    <a:pt x="25135" y="52830"/>
                    <a:pt x="25170" y="52711"/>
                  </a:cubicBezTo>
                  <a:lnTo>
                    <a:pt x="35553" y="419"/>
                  </a:lnTo>
                  <a:cubicBezTo>
                    <a:pt x="35576" y="264"/>
                    <a:pt x="35517" y="122"/>
                    <a:pt x="35374" y="38"/>
                  </a:cubicBezTo>
                  <a:cubicBezTo>
                    <a:pt x="35326" y="12"/>
                    <a:pt x="35274" y="1"/>
                    <a:pt x="35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2763;p59">
              <a:extLst>
                <a:ext uri="{FF2B5EF4-FFF2-40B4-BE49-F238E27FC236}">
                  <a16:creationId xmlns:a16="http://schemas.microsoft.com/office/drawing/2014/main" id="{3BD8E3F0-D507-6B1D-CCFF-E8146235B0B0}"/>
                </a:ext>
              </a:extLst>
            </p:cNvPr>
            <p:cNvSpPr/>
            <p:nvPr/>
          </p:nvSpPr>
          <p:spPr>
            <a:xfrm>
              <a:off x="3729513" y="1749750"/>
              <a:ext cx="463775" cy="1324600"/>
            </a:xfrm>
            <a:custGeom>
              <a:avLst/>
              <a:gdLst/>
              <a:ahLst/>
              <a:cxnLst/>
              <a:rect l="l" t="t" r="r" b="b"/>
              <a:pathLst>
                <a:path w="18551" h="52984" extrusionOk="0">
                  <a:moveTo>
                    <a:pt x="10716" y="2215"/>
                  </a:moveTo>
                  <a:lnTo>
                    <a:pt x="17813" y="43815"/>
                  </a:lnTo>
                  <a:lnTo>
                    <a:pt x="822" y="52043"/>
                  </a:lnTo>
                  <a:lnTo>
                    <a:pt x="10716" y="2215"/>
                  </a:lnTo>
                  <a:close/>
                  <a:moveTo>
                    <a:pt x="10740" y="1"/>
                  </a:moveTo>
                  <a:cubicBezTo>
                    <a:pt x="10597" y="1"/>
                    <a:pt x="10443" y="96"/>
                    <a:pt x="10419" y="262"/>
                  </a:cubicBezTo>
                  <a:lnTo>
                    <a:pt x="25" y="52567"/>
                  </a:lnTo>
                  <a:cubicBezTo>
                    <a:pt x="1" y="52697"/>
                    <a:pt x="48" y="52828"/>
                    <a:pt x="144" y="52900"/>
                  </a:cubicBezTo>
                  <a:cubicBezTo>
                    <a:pt x="203" y="52948"/>
                    <a:pt x="287" y="52983"/>
                    <a:pt x="358" y="52983"/>
                  </a:cubicBezTo>
                  <a:cubicBezTo>
                    <a:pt x="406" y="52983"/>
                    <a:pt x="465" y="52959"/>
                    <a:pt x="477" y="52936"/>
                  </a:cubicBezTo>
                  <a:lnTo>
                    <a:pt x="18325" y="44304"/>
                  </a:lnTo>
                  <a:cubicBezTo>
                    <a:pt x="18467" y="44244"/>
                    <a:pt x="18551" y="44089"/>
                    <a:pt x="18515" y="43946"/>
                  </a:cubicBezTo>
                  <a:lnTo>
                    <a:pt x="11074" y="274"/>
                  </a:lnTo>
                  <a:cubicBezTo>
                    <a:pt x="11038" y="120"/>
                    <a:pt x="10907" y="1"/>
                    <a:pt x="10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2764;p59">
              <a:extLst>
                <a:ext uri="{FF2B5EF4-FFF2-40B4-BE49-F238E27FC236}">
                  <a16:creationId xmlns:a16="http://schemas.microsoft.com/office/drawing/2014/main" id="{0DC4A928-7867-4CCE-B1B7-7C72B44D8847}"/>
                </a:ext>
              </a:extLst>
            </p:cNvPr>
            <p:cNvSpPr/>
            <p:nvPr/>
          </p:nvSpPr>
          <p:spPr>
            <a:xfrm>
              <a:off x="3933713" y="1698550"/>
              <a:ext cx="128900" cy="128925"/>
            </a:xfrm>
            <a:custGeom>
              <a:avLst/>
              <a:gdLst/>
              <a:ahLst/>
              <a:cxnLst/>
              <a:rect l="l" t="t" r="r" b="b"/>
              <a:pathLst>
                <a:path w="5156" h="5157" extrusionOk="0">
                  <a:moveTo>
                    <a:pt x="2584" y="1"/>
                  </a:moveTo>
                  <a:cubicBezTo>
                    <a:pt x="1155" y="1"/>
                    <a:pt x="1" y="1144"/>
                    <a:pt x="1" y="2584"/>
                  </a:cubicBezTo>
                  <a:cubicBezTo>
                    <a:pt x="1" y="4013"/>
                    <a:pt x="1155" y="5156"/>
                    <a:pt x="2584" y="5156"/>
                  </a:cubicBezTo>
                  <a:cubicBezTo>
                    <a:pt x="4013" y="5156"/>
                    <a:pt x="5156" y="3989"/>
                    <a:pt x="5156" y="2584"/>
                  </a:cubicBezTo>
                  <a:cubicBezTo>
                    <a:pt x="5156" y="1156"/>
                    <a:pt x="4013" y="1"/>
                    <a:pt x="2584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2765;p59">
              <a:extLst>
                <a:ext uri="{FF2B5EF4-FFF2-40B4-BE49-F238E27FC236}">
                  <a16:creationId xmlns:a16="http://schemas.microsoft.com/office/drawing/2014/main" id="{3AEB065F-CD4F-22C5-4AE1-38617252E657}"/>
                </a:ext>
              </a:extLst>
            </p:cNvPr>
            <p:cNvSpPr/>
            <p:nvPr/>
          </p:nvSpPr>
          <p:spPr>
            <a:xfrm>
              <a:off x="3665238" y="3001475"/>
              <a:ext cx="146175" cy="128750"/>
            </a:xfrm>
            <a:custGeom>
              <a:avLst/>
              <a:gdLst/>
              <a:ahLst/>
              <a:cxnLst/>
              <a:rect l="l" t="t" r="r" b="b"/>
              <a:pathLst>
                <a:path w="5847" h="5150" extrusionOk="0">
                  <a:moveTo>
                    <a:pt x="2920" y="0"/>
                  </a:moveTo>
                  <a:cubicBezTo>
                    <a:pt x="2589" y="0"/>
                    <a:pt x="2253" y="64"/>
                    <a:pt x="1929" y="200"/>
                  </a:cubicBezTo>
                  <a:cubicBezTo>
                    <a:pt x="619" y="747"/>
                    <a:pt x="0" y="2259"/>
                    <a:pt x="548" y="3569"/>
                  </a:cubicBezTo>
                  <a:cubicBezTo>
                    <a:pt x="969" y="4555"/>
                    <a:pt x="1923" y="5150"/>
                    <a:pt x="2928" y="5150"/>
                  </a:cubicBezTo>
                  <a:cubicBezTo>
                    <a:pt x="3258" y="5150"/>
                    <a:pt x="3594" y="5086"/>
                    <a:pt x="3917" y="4950"/>
                  </a:cubicBezTo>
                  <a:cubicBezTo>
                    <a:pt x="5239" y="4403"/>
                    <a:pt x="5846" y="2890"/>
                    <a:pt x="5298" y="1581"/>
                  </a:cubicBezTo>
                  <a:cubicBezTo>
                    <a:pt x="4886" y="595"/>
                    <a:pt x="3927" y="0"/>
                    <a:pt x="2920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2766;p59">
              <a:extLst>
                <a:ext uri="{FF2B5EF4-FFF2-40B4-BE49-F238E27FC236}">
                  <a16:creationId xmlns:a16="http://schemas.microsoft.com/office/drawing/2014/main" id="{DF97BD93-B1A7-1521-2EB3-9B11320AF98C}"/>
                </a:ext>
              </a:extLst>
            </p:cNvPr>
            <p:cNvSpPr/>
            <p:nvPr/>
          </p:nvSpPr>
          <p:spPr>
            <a:xfrm>
              <a:off x="3067838" y="2547200"/>
              <a:ext cx="135150" cy="128850"/>
            </a:xfrm>
            <a:custGeom>
              <a:avLst/>
              <a:gdLst/>
              <a:ahLst/>
              <a:cxnLst/>
              <a:rect l="l" t="t" r="r" b="b"/>
              <a:pathLst>
                <a:path w="5406" h="5154" extrusionOk="0">
                  <a:moveTo>
                    <a:pt x="2711" y="0"/>
                  </a:moveTo>
                  <a:cubicBezTo>
                    <a:pt x="1395" y="0"/>
                    <a:pt x="267" y="997"/>
                    <a:pt x="143" y="2333"/>
                  </a:cubicBezTo>
                  <a:cubicBezTo>
                    <a:pt x="0" y="3750"/>
                    <a:pt x="1036" y="5000"/>
                    <a:pt x="2453" y="5143"/>
                  </a:cubicBezTo>
                  <a:cubicBezTo>
                    <a:pt x="2534" y="5150"/>
                    <a:pt x="2615" y="5154"/>
                    <a:pt x="2694" y="5154"/>
                  </a:cubicBezTo>
                  <a:cubicBezTo>
                    <a:pt x="4011" y="5154"/>
                    <a:pt x="5139" y="4157"/>
                    <a:pt x="5263" y="2821"/>
                  </a:cubicBezTo>
                  <a:cubicBezTo>
                    <a:pt x="5406" y="1404"/>
                    <a:pt x="4370" y="154"/>
                    <a:pt x="2953" y="11"/>
                  </a:cubicBezTo>
                  <a:cubicBezTo>
                    <a:pt x="2872" y="4"/>
                    <a:pt x="2791" y="0"/>
                    <a:pt x="2711" y="0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2767;p59">
              <a:extLst>
                <a:ext uri="{FF2B5EF4-FFF2-40B4-BE49-F238E27FC236}">
                  <a16:creationId xmlns:a16="http://schemas.microsoft.com/office/drawing/2014/main" id="{248DA1F9-AE30-B273-0F8D-7DCECA70652F}"/>
                </a:ext>
              </a:extLst>
            </p:cNvPr>
            <p:cNvSpPr/>
            <p:nvPr/>
          </p:nvSpPr>
          <p:spPr>
            <a:xfrm>
              <a:off x="4119738" y="2790650"/>
              <a:ext cx="128925" cy="128625"/>
            </a:xfrm>
            <a:custGeom>
              <a:avLst/>
              <a:gdLst/>
              <a:ahLst/>
              <a:cxnLst/>
              <a:rect l="l" t="t" r="r" b="b"/>
              <a:pathLst>
                <a:path w="5157" h="5145" extrusionOk="0">
                  <a:moveTo>
                    <a:pt x="2585" y="1"/>
                  </a:moveTo>
                  <a:cubicBezTo>
                    <a:pt x="1156" y="1"/>
                    <a:pt x="1" y="1156"/>
                    <a:pt x="1" y="2572"/>
                  </a:cubicBezTo>
                  <a:cubicBezTo>
                    <a:pt x="1" y="4001"/>
                    <a:pt x="1156" y="5144"/>
                    <a:pt x="2585" y="5144"/>
                  </a:cubicBezTo>
                  <a:cubicBezTo>
                    <a:pt x="4013" y="5144"/>
                    <a:pt x="5156" y="3989"/>
                    <a:pt x="5156" y="2572"/>
                  </a:cubicBezTo>
                  <a:cubicBezTo>
                    <a:pt x="5156" y="1144"/>
                    <a:pt x="4013" y="1"/>
                    <a:pt x="2585" y="1"/>
                  </a:cubicBezTo>
                  <a:close/>
                </a:path>
              </a:pathLst>
            </a:custGeom>
            <a:solidFill>
              <a:srgbClr val="ABF2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2768;p59">
              <a:extLst>
                <a:ext uri="{FF2B5EF4-FFF2-40B4-BE49-F238E27FC236}">
                  <a16:creationId xmlns:a16="http://schemas.microsoft.com/office/drawing/2014/main" id="{BB86C24F-2446-EA3A-D213-A6DE9F40FF68}"/>
                </a:ext>
              </a:extLst>
            </p:cNvPr>
            <p:cNvSpPr/>
            <p:nvPr/>
          </p:nvSpPr>
          <p:spPr>
            <a:xfrm>
              <a:off x="5144288" y="2502225"/>
              <a:ext cx="76825" cy="28000"/>
            </a:xfrm>
            <a:custGeom>
              <a:avLst/>
              <a:gdLst/>
              <a:ahLst/>
              <a:cxnLst/>
              <a:rect l="l" t="t" r="r" b="b"/>
              <a:pathLst>
                <a:path w="3073" h="1120" extrusionOk="0">
                  <a:moveTo>
                    <a:pt x="0" y="0"/>
                  </a:moveTo>
                  <a:lnTo>
                    <a:pt x="0" y="1120"/>
                  </a:lnTo>
                  <a:lnTo>
                    <a:pt x="3072" y="1120"/>
                  </a:lnTo>
                  <a:lnTo>
                    <a:pt x="30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2769;p59">
              <a:extLst>
                <a:ext uri="{FF2B5EF4-FFF2-40B4-BE49-F238E27FC236}">
                  <a16:creationId xmlns:a16="http://schemas.microsoft.com/office/drawing/2014/main" id="{CA6ED65C-FE6B-F624-FAAA-B4F0610320EA}"/>
                </a:ext>
              </a:extLst>
            </p:cNvPr>
            <p:cNvSpPr/>
            <p:nvPr/>
          </p:nvSpPr>
          <p:spPr>
            <a:xfrm>
              <a:off x="2928538" y="3284175"/>
              <a:ext cx="91700" cy="91700"/>
            </a:xfrm>
            <a:custGeom>
              <a:avLst/>
              <a:gdLst/>
              <a:ahLst/>
              <a:cxnLst/>
              <a:rect l="l" t="t" r="r" b="b"/>
              <a:pathLst>
                <a:path w="3668" h="3668" extrusionOk="0">
                  <a:moveTo>
                    <a:pt x="0" y="0"/>
                  </a:moveTo>
                  <a:lnTo>
                    <a:pt x="0" y="3667"/>
                  </a:lnTo>
                  <a:lnTo>
                    <a:pt x="3667" y="3667"/>
                  </a:lnTo>
                  <a:lnTo>
                    <a:pt x="36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2770;p59">
              <a:extLst>
                <a:ext uri="{FF2B5EF4-FFF2-40B4-BE49-F238E27FC236}">
                  <a16:creationId xmlns:a16="http://schemas.microsoft.com/office/drawing/2014/main" id="{DBDC6D9A-612A-0C58-EBAB-6A8F38E1925B}"/>
                </a:ext>
              </a:extLst>
            </p:cNvPr>
            <p:cNvSpPr/>
            <p:nvPr/>
          </p:nvSpPr>
          <p:spPr>
            <a:xfrm>
              <a:off x="2902938" y="3335950"/>
              <a:ext cx="64600" cy="64925"/>
            </a:xfrm>
            <a:custGeom>
              <a:avLst/>
              <a:gdLst/>
              <a:ahLst/>
              <a:cxnLst/>
              <a:rect l="l" t="t" r="r" b="b"/>
              <a:pathLst>
                <a:path w="2584" h="2597" extrusionOk="0">
                  <a:moveTo>
                    <a:pt x="0" y="1"/>
                  </a:moveTo>
                  <a:lnTo>
                    <a:pt x="0" y="2596"/>
                  </a:lnTo>
                  <a:lnTo>
                    <a:pt x="2584" y="2596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2771;p59">
              <a:extLst>
                <a:ext uri="{FF2B5EF4-FFF2-40B4-BE49-F238E27FC236}">
                  <a16:creationId xmlns:a16="http://schemas.microsoft.com/office/drawing/2014/main" id="{E5ECD32B-525D-BA01-2B71-498F3F31D606}"/>
                </a:ext>
              </a:extLst>
            </p:cNvPr>
            <p:cNvSpPr/>
            <p:nvPr/>
          </p:nvSpPr>
          <p:spPr>
            <a:xfrm>
              <a:off x="2822863" y="3205000"/>
              <a:ext cx="54200" cy="54175"/>
            </a:xfrm>
            <a:custGeom>
              <a:avLst/>
              <a:gdLst/>
              <a:ahLst/>
              <a:cxnLst/>
              <a:rect l="l" t="t" r="r" b="b"/>
              <a:pathLst>
                <a:path w="2168" h="2167" extrusionOk="0">
                  <a:moveTo>
                    <a:pt x="0" y="0"/>
                  </a:moveTo>
                  <a:lnTo>
                    <a:pt x="0" y="2167"/>
                  </a:lnTo>
                  <a:lnTo>
                    <a:pt x="2167" y="2167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2772;p59">
              <a:extLst>
                <a:ext uri="{FF2B5EF4-FFF2-40B4-BE49-F238E27FC236}">
                  <a16:creationId xmlns:a16="http://schemas.microsoft.com/office/drawing/2014/main" id="{649E6981-5002-D2BA-71CD-0F428DFE9DC3}"/>
                </a:ext>
              </a:extLst>
            </p:cNvPr>
            <p:cNvSpPr/>
            <p:nvPr/>
          </p:nvSpPr>
          <p:spPr>
            <a:xfrm>
              <a:off x="3686963" y="4627200"/>
              <a:ext cx="94075" cy="94075"/>
            </a:xfrm>
            <a:custGeom>
              <a:avLst/>
              <a:gdLst/>
              <a:ahLst/>
              <a:cxnLst/>
              <a:rect l="l" t="t" r="r" b="b"/>
              <a:pathLst>
                <a:path w="3763" h="3763" extrusionOk="0">
                  <a:moveTo>
                    <a:pt x="0" y="0"/>
                  </a:moveTo>
                  <a:lnTo>
                    <a:pt x="0" y="3762"/>
                  </a:lnTo>
                  <a:lnTo>
                    <a:pt x="3763" y="3762"/>
                  </a:lnTo>
                  <a:lnTo>
                    <a:pt x="376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2773;p59">
              <a:extLst>
                <a:ext uri="{FF2B5EF4-FFF2-40B4-BE49-F238E27FC236}">
                  <a16:creationId xmlns:a16="http://schemas.microsoft.com/office/drawing/2014/main" id="{4051B88F-AED2-5ECD-4E90-CBAA7EAC57C3}"/>
                </a:ext>
              </a:extLst>
            </p:cNvPr>
            <p:cNvSpPr/>
            <p:nvPr/>
          </p:nvSpPr>
          <p:spPr>
            <a:xfrm>
              <a:off x="3750063" y="4473900"/>
              <a:ext cx="48825" cy="48825"/>
            </a:xfrm>
            <a:custGeom>
              <a:avLst/>
              <a:gdLst/>
              <a:ahLst/>
              <a:cxnLst/>
              <a:rect l="l" t="t" r="r" b="b"/>
              <a:pathLst>
                <a:path w="1953" h="1953" extrusionOk="0">
                  <a:moveTo>
                    <a:pt x="0" y="0"/>
                  </a:moveTo>
                  <a:lnTo>
                    <a:pt x="0" y="1953"/>
                  </a:lnTo>
                  <a:lnTo>
                    <a:pt x="1953" y="1953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2774;p59">
              <a:extLst>
                <a:ext uri="{FF2B5EF4-FFF2-40B4-BE49-F238E27FC236}">
                  <a16:creationId xmlns:a16="http://schemas.microsoft.com/office/drawing/2014/main" id="{D17E457C-7A19-2E6C-7697-79ACB4B3CD11}"/>
                </a:ext>
              </a:extLst>
            </p:cNvPr>
            <p:cNvSpPr/>
            <p:nvPr/>
          </p:nvSpPr>
          <p:spPr>
            <a:xfrm>
              <a:off x="3934013" y="4565275"/>
              <a:ext cx="41400" cy="41100"/>
            </a:xfrm>
            <a:custGeom>
              <a:avLst/>
              <a:gdLst/>
              <a:ahLst/>
              <a:cxnLst/>
              <a:rect l="l" t="t" r="r" b="b"/>
              <a:pathLst>
                <a:path w="1656" h="1644" extrusionOk="0">
                  <a:moveTo>
                    <a:pt x="0" y="1"/>
                  </a:moveTo>
                  <a:lnTo>
                    <a:pt x="0" y="1644"/>
                  </a:lnTo>
                  <a:lnTo>
                    <a:pt x="1655" y="1644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2775;p59">
              <a:extLst>
                <a:ext uri="{FF2B5EF4-FFF2-40B4-BE49-F238E27FC236}">
                  <a16:creationId xmlns:a16="http://schemas.microsoft.com/office/drawing/2014/main" id="{612DB8C1-7B83-8608-BFFA-84C0C349F0FA}"/>
                </a:ext>
              </a:extLst>
            </p:cNvPr>
            <p:cNvSpPr/>
            <p:nvPr/>
          </p:nvSpPr>
          <p:spPr>
            <a:xfrm>
              <a:off x="3109213" y="1920000"/>
              <a:ext cx="128300" cy="128325"/>
            </a:xfrm>
            <a:custGeom>
              <a:avLst/>
              <a:gdLst/>
              <a:ahLst/>
              <a:cxnLst/>
              <a:rect l="l" t="t" r="r" b="b"/>
              <a:pathLst>
                <a:path w="5132" h="5133" extrusionOk="0">
                  <a:moveTo>
                    <a:pt x="0" y="1"/>
                  </a:moveTo>
                  <a:lnTo>
                    <a:pt x="0" y="5132"/>
                  </a:lnTo>
                  <a:lnTo>
                    <a:pt x="5132" y="5132"/>
                  </a:lnTo>
                  <a:lnTo>
                    <a:pt x="513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2776;p59">
              <a:extLst>
                <a:ext uri="{FF2B5EF4-FFF2-40B4-BE49-F238E27FC236}">
                  <a16:creationId xmlns:a16="http://schemas.microsoft.com/office/drawing/2014/main" id="{F487CA3B-D8F4-B5F5-AEB2-1D6F998D51C5}"/>
                </a:ext>
              </a:extLst>
            </p:cNvPr>
            <p:cNvSpPr/>
            <p:nvPr/>
          </p:nvSpPr>
          <p:spPr>
            <a:xfrm>
              <a:off x="3067838" y="2000975"/>
              <a:ext cx="86925" cy="86925"/>
            </a:xfrm>
            <a:custGeom>
              <a:avLst/>
              <a:gdLst/>
              <a:ahLst/>
              <a:cxnLst/>
              <a:rect l="l" t="t" r="r" b="b"/>
              <a:pathLst>
                <a:path w="3477" h="3477" extrusionOk="0">
                  <a:moveTo>
                    <a:pt x="0" y="0"/>
                  </a:moveTo>
                  <a:lnTo>
                    <a:pt x="0" y="3477"/>
                  </a:lnTo>
                  <a:lnTo>
                    <a:pt x="3477" y="3477"/>
                  </a:lnTo>
                  <a:lnTo>
                    <a:pt x="347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2777;p59">
              <a:extLst>
                <a:ext uri="{FF2B5EF4-FFF2-40B4-BE49-F238E27FC236}">
                  <a16:creationId xmlns:a16="http://schemas.microsoft.com/office/drawing/2014/main" id="{C0137E92-DDBE-1B46-31C4-B5BD02E67B88}"/>
                </a:ext>
              </a:extLst>
            </p:cNvPr>
            <p:cNvSpPr/>
            <p:nvPr/>
          </p:nvSpPr>
          <p:spPr>
            <a:xfrm>
              <a:off x="2968413" y="1870000"/>
              <a:ext cx="80100" cy="80100"/>
            </a:xfrm>
            <a:custGeom>
              <a:avLst/>
              <a:gdLst/>
              <a:ahLst/>
              <a:cxnLst/>
              <a:rect l="l" t="t" r="r" b="b"/>
              <a:pathLst>
                <a:path w="3204" h="3204" extrusionOk="0">
                  <a:moveTo>
                    <a:pt x="1" y="1"/>
                  </a:moveTo>
                  <a:lnTo>
                    <a:pt x="1" y="3203"/>
                  </a:lnTo>
                  <a:lnTo>
                    <a:pt x="3203" y="3203"/>
                  </a:lnTo>
                  <a:lnTo>
                    <a:pt x="320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2778;p59">
              <a:extLst>
                <a:ext uri="{FF2B5EF4-FFF2-40B4-BE49-F238E27FC236}">
                  <a16:creationId xmlns:a16="http://schemas.microsoft.com/office/drawing/2014/main" id="{5D1AF9B0-04AD-7FDC-64A8-46632A7C671C}"/>
                </a:ext>
              </a:extLst>
            </p:cNvPr>
            <p:cNvSpPr/>
            <p:nvPr/>
          </p:nvSpPr>
          <p:spPr>
            <a:xfrm>
              <a:off x="3225888" y="1800950"/>
              <a:ext cx="41700" cy="41700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0" y="0"/>
                  </a:moveTo>
                  <a:lnTo>
                    <a:pt x="0" y="1667"/>
                  </a:lnTo>
                  <a:lnTo>
                    <a:pt x="1667" y="1667"/>
                  </a:lnTo>
                  <a:lnTo>
                    <a:pt x="166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2779;p59">
              <a:extLst>
                <a:ext uri="{FF2B5EF4-FFF2-40B4-BE49-F238E27FC236}">
                  <a16:creationId xmlns:a16="http://schemas.microsoft.com/office/drawing/2014/main" id="{2C371D81-B7D2-F85C-6960-0374FB559F7B}"/>
                </a:ext>
              </a:extLst>
            </p:cNvPr>
            <p:cNvSpPr/>
            <p:nvPr/>
          </p:nvSpPr>
          <p:spPr>
            <a:xfrm>
              <a:off x="4674888" y="1431250"/>
              <a:ext cx="71150" cy="71175"/>
            </a:xfrm>
            <a:custGeom>
              <a:avLst/>
              <a:gdLst/>
              <a:ahLst/>
              <a:cxnLst/>
              <a:rect l="l" t="t" r="r" b="b"/>
              <a:pathLst>
                <a:path w="2846" h="2847" extrusionOk="0">
                  <a:moveTo>
                    <a:pt x="0" y="1"/>
                  </a:moveTo>
                  <a:lnTo>
                    <a:pt x="0" y="2846"/>
                  </a:lnTo>
                  <a:lnTo>
                    <a:pt x="2846" y="2846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2780;p59">
              <a:extLst>
                <a:ext uri="{FF2B5EF4-FFF2-40B4-BE49-F238E27FC236}">
                  <a16:creationId xmlns:a16="http://schemas.microsoft.com/office/drawing/2014/main" id="{39FF1997-5BBD-F692-C556-00410E41927F}"/>
                </a:ext>
              </a:extLst>
            </p:cNvPr>
            <p:cNvSpPr/>
            <p:nvPr/>
          </p:nvSpPr>
          <p:spPr>
            <a:xfrm>
              <a:off x="4721013" y="1473225"/>
              <a:ext cx="80700" cy="80700"/>
            </a:xfrm>
            <a:custGeom>
              <a:avLst/>
              <a:gdLst/>
              <a:ahLst/>
              <a:cxnLst/>
              <a:rect l="l" t="t" r="r" b="b"/>
              <a:pathLst>
                <a:path w="3228" h="3228" extrusionOk="0">
                  <a:moveTo>
                    <a:pt x="1" y="1"/>
                  </a:moveTo>
                  <a:lnTo>
                    <a:pt x="1" y="3227"/>
                  </a:lnTo>
                  <a:lnTo>
                    <a:pt x="3227" y="3227"/>
                  </a:lnTo>
                  <a:lnTo>
                    <a:pt x="3227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2781;p59">
              <a:extLst>
                <a:ext uri="{FF2B5EF4-FFF2-40B4-BE49-F238E27FC236}">
                  <a16:creationId xmlns:a16="http://schemas.microsoft.com/office/drawing/2014/main" id="{B6866627-8F67-1501-CA0C-90ED62BACE89}"/>
                </a:ext>
              </a:extLst>
            </p:cNvPr>
            <p:cNvSpPr/>
            <p:nvPr/>
          </p:nvSpPr>
          <p:spPr>
            <a:xfrm>
              <a:off x="4839488" y="1449125"/>
              <a:ext cx="43175" cy="43175"/>
            </a:xfrm>
            <a:custGeom>
              <a:avLst/>
              <a:gdLst/>
              <a:ahLst/>
              <a:cxnLst/>
              <a:rect l="l" t="t" r="r" b="b"/>
              <a:pathLst>
                <a:path w="1727" h="1727" extrusionOk="0">
                  <a:moveTo>
                    <a:pt x="0" y="0"/>
                  </a:moveTo>
                  <a:lnTo>
                    <a:pt x="0" y="1727"/>
                  </a:lnTo>
                  <a:lnTo>
                    <a:pt x="1727" y="1727"/>
                  </a:lnTo>
                  <a:lnTo>
                    <a:pt x="1727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2782;p59">
              <a:extLst>
                <a:ext uri="{FF2B5EF4-FFF2-40B4-BE49-F238E27FC236}">
                  <a16:creationId xmlns:a16="http://schemas.microsoft.com/office/drawing/2014/main" id="{29F44667-B49D-CD6D-C9E8-561A6B8B7A92}"/>
                </a:ext>
              </a:extLst>
            </p:cNvPr>
            <p:cNvSpPr/>
            <p:nvPr/>
          </p:nvSpPr>
          <p:spPr>
            <a:xfrm>
              <a:off x="6086063" y="2203075"/>
              <a:ext cx="104800" cy="105100"/>
            </a:xfrm>
            <a:custGeom>
              <a:avLst/>
              <a:gdLst/>
              <a:ahLst/>
              <a:cxnLst/>
              <a:rect l="l" t="t" r="r" b="b"/>
              <a:pathLst>
                <a:path w="4192" h="4204" extrusionOk="0">
                  <a:moveTo>
                    <a:pt x="1" y="1"/>
                  </a:moveTo>
                  <a:lnTo>
                    <a:pt x="1" y="4204"/>
                  </a:lnTo>
                  <a:lnTo>
                    <a:pt x="4192" y="4204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2783;p59">
              <a:extLst>
                <a:ext uri="{FF2B5EF4-FFF2-40B4-BE49-F238E27FC236}">
                  <a16:creationId xmlns:a16="http://schemas.microsoft.com/office/drawing/2014/main" id="{67C76CA6-CBA7-72C3-BF5D-9F45F7ACA766}"/>
                </a:ext>
              </a:extLst>
            </p:cNvPr>
            <p:cNvSpPr/>
            <p:nvPr/>
          </p:nvSpPr>
          <p:spPr>
            <a:xfrm>
              <a:off x="4062588" y="1620875"/>
              <a:ext cx="43500" cy="43475"/>
            </a:xfrm>
            <a:custGeom>
              <a:avLst/>
              <a:gdLst/>
              <a:ahLst/>
              <a:cxnLst/>
              <a:rect l="l" t="t" r="r" b="b"/>
              <a:pathLst>
                <a:path w="1740" h="1739" extrusionOk="0">
                  <a:moveTo>
                    <a:pt x="1" y="0"/>
                  </a:moveTo>
                  <a:lnTo>
                    <a:pt x="1" y="1738"/>
                  </a:lnTo>
                  <a:lnTo>
                    <a:pt x="1739" y="1738"/>
                  </a:lnTo>
                  <a:lnTo>
                    <a:pt x="173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2784;p59">
              <a:extLst>
                <a:ext uri="{FF2B5EF4-FFF2-40B4-BE49-F238E27FC236}">
                  <a16:creationId xmlns:a16="http://schemas.microsoft.com/office/drawing/2014/main" id="{F4C6C730-1FEF-7A0E-CE2C-A775F5ED9E8B}"/>
                </a:ext>
              </a:extLst>
            </p:cNvPr>
            <p:cNvSpPr/>
            <p:nvPr/>
          </p:nvSpPr>
          <p:spPr>
            <a:xfrm>
              <a:off x="5808225" y="4708788"/>
              <a:ext cx="78000" cy="78025"/>
            </a:xfrm>
            <a:custGeom>
              <a:avLst/>
              <a:gdLst/>
              <a:ahLst/>
              <a:cxnLst/>
              <a:rect l="l" t="t" r="r" b="b"/>
              <a:pathLst>
                <a:path w="3120" h="3121" extrusionOk="0">
                  <a:moveTo>
                    <a:pt x="0" y="1"/>
                  </a:moveTo>
                  <a:lnTo>
                    <a:pt x="0" y="3120"/>
                  </a:lnTo>
                  <a:lnTo>
                    <a:pt x="3120" y="3120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2785;p59">
              <a:extLst>
                <a:ext uri="{FF2B5EF4-FFF2-40B4-BE49-F238E27FC236}">
                  <a16:creationId xmlns:a16="http://schemas.microsoft.com/office/drawing/2014/main" id="{F7647A8E-6BC2-FDE6-0504-AFAE7301D343}"/>
                </a:ext>
              </a:extLst>
            </p:cNvPr>
            <p:cNvSpPr/>
            <p:nvPr/>
          </p:nvSpPr>
          <p:spPr>
            <a:xfrm>
              <a:off x="5785600" y="4755213"/>
              <a:ext cx="53600" cy="53625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0" y="1"/>
                  </a:moveTo>
                  <a:lnTo>
                    <a:pt x="0" y="2144"/>
                  </a:lnTo>
                  <a:lnTo>
                    <a:pt x="2143" y="2144"/>
                  </a:lnTo>
                  <a:lnTo>
                    <a:pt x="2143" y="1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2786;p59">
              <a:extLst>
                <a:ext uri="{FF2B5EF4-FFF2-40B4-BE49-F238E27FC236}">
                  <a16:creationId xmlns:a16="http://schemas.microsoft.com/office/drawing/2014/main" id="{DEECBC82-712D-9642-B044-A03826912C16}"/>
                </a:ext>
              </a:extLst>
            </p:cNvPr>
            <p:cNvSpPr/>
            <p:nvPr/>
          </p:nvSpPr>
          <p:spPr>
            <a:xfrm>
              <a:off x="6611438" y="4502475"/>
              <a:ext cx="89025" cy="89025"/>
            </a:xfrm>
            <a:custGeom>
              <a:avLst/>
              <a:gdLst/>
              <a:ahLst/>
              <a:cxnLst/>
              <a:rect l="l" t="t" r="r" b="b"/>
              <a:pathLst>
                <a:path w="3561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3560" y="356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2787;p59">
              <a:extLst>
                <a:ext uri="{FF2B5EF4-FFF2-40B4-BE49-F238E27FC236}">
                  <a16:creationId xmlns:a16="http://schemas.microsoft.com/office/drawing/2014/main" id="{367E3AFC-12D8-57B1-579A-7E9D4894890E}"/>
                </a:ext>
              </a:extLst>
            </p:cNvPr>
            <p:cNvSpPr/>
            <p:nvPr/>
          </p:nvSpPr>
          <p:spPr>
            <a:xfrm>
              <a:off x="6491188" y="4601300"/>
              <a:ext cx="37225" cy="37225"/>
            </a:xfrm>
            <a:custGeom>
              <a:avLst/>
              <a:gdLst/>
              <a:ahLst/>
              <a:cxnLst/>
              <a:rect l="l" t="t" r="r" b="b"/>
              <a:pathLst>
                <a:path w="1489" h="1489" extrusionOk="0">
                  <a:moveTo>
                    <a:pt x="0" y="0"/>
                  </a:moveTo>
                  <a:lnTo>
                    <a:pt x="0" y="1489"/>
                  </a:lnTo>
                  <a:lnTo>
                    <a:pt x="1488" y="1489"/>
                  </a:lnTo>
                  <a:lnTo>
                    <a:pt x="1488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2788;p59">
              <a:extLst>
                <a:ext uri="{FF2B5EF4-FFF2-40B4-BE49-F238E27FC236}">
                  <a16:creationId xmlns:a16="http://schemas.microsoft.com/office/drawing/2014/main" id="{06CA8DFE-EC4F-E8CE-7A8A-C4F4CEA76CEB}"/>
                </a:ext>
              </a:extLst>
            </p:cNvPr>
            <p:cNvSpPr/>
            <p:nvPr/>
          </p:nvSpPr>
          <p:spPr>
            <a:xfrm>
              <a:off x="6177438" y="1467875"/>
              <a:ext cx="101225" cy="101225"/>
            </a:xfrm>
            <a:custGeom>
              <a:avLst/>
              <a:gdLst/>
              <a:ahLst/>
              <a:cxnLst/>
              <a:rect l="l" t="t" r="r" b="b"/>
              <a:pathLst>
                <a:path w="4049" h="4049" extrusionOk="0">
                  <a:moveTo>
                    <a:pt x="1" y="0"/>
                  </a:moveTo>
                  <a:lnTo>
                    <a:pt x="1" y="4048"/>
                  </a:lnTo>
                  <a:lnTo>
                    <a:pt x="4049" y="4048"/>
                  </a:lnTo>
                  <a:lnTo>
                    <a:pt x="404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2789;p59">
              <a:extLst>
                <a:ext uri="{FF2B5EF4-FFF2-40B4-BE49-F238E27FC236}">
                  <a16:creationId xmlns:a16="http://schemas.microsoft.com/office/drawing/2014/main" id="{550172F6-7593-DDD7-D88D-E1A870453A51}"/>
                </a:ext>
              </a:extLst>
            </p:cNvPr>
            <p:cNvSpPr/>
            <p:nvPr/>
          </p:nvSpPr>
          <p:spPr>
            <a:xfrm>
              <a:off x="6124763" y="1544975"/>
              <a:ext cx="79500" cy="79775"/>
            </a:xfrm>
            <a:custGeom>
              <a:avLst/>
              <a:gdLst/>
              <a:ahLst/>
              <a:cxnLst/>
              <a:rect l="l" t="t" r="r" b="b"/>
              <a:pathLst>
                <a:path w="3180" h="3191" extrusionOk="0">
                  <a:moveTo>
                    <a:pt x="0" y="0"/>
                  </a:moveTo>
                  <a:lnTo>
                    <a:pt x="0" y="3191"/>
                  </a:lnTo>
                  <a:lnTo>
                    <a:pt x="3179" y="3191"/>
                  </a:lnTo>
                  <a:lnTo>
                    <a:pt x="317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2790;p59">
              <a:extLst>
                <a:ext uri="{FF2B5EF4-FFF2-40B4-BE49-F238E27FC236}">
                  <a16:creationId xmlns:a16="http://schemas.microsoft.com/office/drawing/2014/main" id="{323F9726-B3EE-EC28-EC13-F813DAFC6681}"/>
                </a:ext>
              </a:extLst>
            </p:cNvPr>
            <p:cNvSpPr/>
            <p:nvPr/>
          </p:nvSpPr>
          <p:spPr>
            <a:xfrm>
              <a:off x="6040238" y="1477700"/>
              <a:ext cx="51800" cy="51800"/>
            </a:xfrm>
            <a:custGeom>
              <a:avLst/>
              <a:gdLst/>
              <a:ahLst/>
              <a:cxnLst/>
              <a:rect l="l" t="t" r="r" b="b"/>
              <a:pathLst>
                <a:path w="2072" h="2072" extrusionOk="0">
                  <a:moveTo>
                    <a:pt x="0" y="0"/>
                  </a:moveTo>
                  <a:lnTo>
                    <a:pt x="0" y="2072"/>
                  </a:lnTo>
                  <a:lnTo>
                    <a:pt x="2072" y="2072"/>
                  </a:lnTo>
                  <a:lnTo>
                    <a:pt x="2072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2791;p59">
              <a:extLst>
                <a:ext uri="{FF2B5EF4-FFF2-40B4-BE49-F238E27FC236}">
                  <a16:creationId xmlns:a16="http://schemas.microsoft.com/office/drawing/2014/main" id="{163C2907-2012-ABAD-8FDE-35ACB9A16E23}"/>
                </a:ext>
              </a:extLst>
            </p:cNvPr>
            <p:cNvSpPr/>
            <p:nvPr/>
          </p:nvSpPr>
          <p:spPr>
            <a:xfrm>
              <a:off x="6287288" y="1408650"/>
              <a:ext cx="34250" cy="34250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0" y="0"/>
                  </a:moveTo>
                  <a:lnTo>
                    <a:pt x="0" y="1369"/>
                  </a:lnTo>
                  <a:lnTo>
                    <a:pt x="1369" y="1369"/>
                  </a:lnTo>
                  <a:lnTo>
                    <a:pt x="1369" y="0"/>
                  </a:ln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7" name="Google Shape;2792;p59">
              <a:extLst>
                <a:ext uri="{FF2B5EF4-FFF2-40B4-BE49-F238E27FC236}">
                  <a16:creationId xmlns:a16="http://schemas.microsoft.com/office/drawing/2014/main" id="{0F3E7FF0-37CF-0F54-ED50-D1122B9AE3AC}"/>
                </a:ext>
              </a:extLst>
            </p:cNvPr>
            <p:cNvGrpSpPr/>
            <p:nvPr/>
          </p:nvGrpSpPr>
          <p:grpSpPr>
            <a:xfrm flipH="1">
              <a:off x="3039345" y="3493935"/>
              <a:ext cx="850755" cy="850723"/>
              <a:chOff x="780950" y="891300"/>
              <a:chExt cx="727575" cy="727550"/>
            </a:xfrm>
          </p:grpSpPr>
          <p:sp>
            <p:nvSpPr>
              <p:cNvPr id="1948" name="Google Shape;2793;p59">
                <a:extLst>
                  <a:ext uri="{FF2B5EF4-FFF2-40B4-BE49-F238E27FC236}">
                    <a16:creationId xmlns:a16="http://schemas.microsoft.com/office/drawing/2014/main" id="{93BFDDBD-78EA-04EA-9AF1-C421FA32863C}"/>
                  </a:ext>
                </a:extLst>
              </p:cNvPr>
              <p:cNvSpPr/>
              <p:nvPr/>
            </p:nvSpPr>
            <p:spPr>
              <a:xfrm>
                <a:off x="1354900" y="976875"/>
                <a:ext cx="153625" cy="278200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11128" extrusionOk="0">
                    <a:moveTo>
                      <a:pt x="952" y="1"/>
                    </a:moveTo>
                    <a:lnTo>
                      <a:pt x="1" y="1123"/>
                    </a:lnTo>
                    <a:cubicBezTo>
                      <a:pt x="2968" y="3615"/>
                      <a:pt x="4661" y="7286"/>
                      <a:pt x="4661" y="11128"/>
                    </a:cubicBezTo>
                    <a:lnTo>
                      <a:pt x="6144" y="11128"/>
                    </a:lnTo>
                    <a:cubicBezTo>
                      <a:pt x="6144" y="6829"/>
                      <a:pt x="4261" y="2759"/>
                      <a:pt x="9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2794;p59">
                <a:extLst>
                  <a:ext uri="{FF2B5EF4-FFF2-40B4-BE49-F238E27FC236}">
                    <a16:creationId xmlns:a16="http://schemas.microsoft.com/office/drawing/2014/main" id="{42F1F646-39BA-E1FD-5CD0-EF91A84A19A0}"/>
                  </a:ext>
                </a:extLst>
              </p:cNvPr>
              <p:cNvSpPr/>
              <p:nvPr/>
            </p:nvSpPr>
            <p:spPr>
              <a:xfrm>
                <a:off x="1410075" y="1329250"/>
                <a:ext cx="88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5517" extrusionOk="0">
                    <a:moveTo>
                      <a:pt x="2130" y="0"/>
                    </a:moveTo>
                    <a:cubicBezTo>
                      <a:pt x="1750" y="1693"/>
                      <a:pt x="1027" y="3272"/>
                      <a:pt x="0" y="4660"/>
                    </a:cubicBezTo>
                    <a:lnTo>
                      <a:pt x="1198" y="5516"/>
                    </a:lnTo>
                    <a:cubicBezTo>
                      <a:pt x="2321" y="3957"/>
                      <a:pt x="3120" y="2226"/>
                      <a:pt x="3557" y="343"/>
                    </a:cubicBezTo>
                    <a:lnTo>
                      <a:pt x="213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2795;p59">
                <a:extLst>
                  <a:ext uri="{FF2B5EF4-FFF2-40B4-BE49-F238E27FC236}">
                    <a16:creationId xmlns:a16="http://schemas.microsoft.com/office/drawing/2014/main" id="{05BA13E4-0EB9-09D1-7711-EC229808C46B}"/>
                  </a:ext>
                </a:extLst>
              </p:cNvPr>
              <p:cNvSpPr/>
              <p:nvPr/>
            </p:nvSpPr>
            <p:spPr>
              <a:xfrm>
                <a:off x="888900" y="1488075"/>
                <a:ext cx="437975" cy="130775"/>
              </a:xfrm>
              <a:custGeom>
                <a:avLst/>
                <a:gdLst/>
                <a:ahLst/>
                <a:cxnLst/>
                <a:rect l="l" t="t" r="r" b="b"/>
                <a:pathLst>
                  <a:path w="17519" h="5231" extrusionOk="0">
                    <a:moveTo>
                      <a:pt x="1027" y="0"/>
                    </a:moveTo>
                    <a:lnTo>
                      <a:pt x="0" y="1046"/>
                    </a:lnTo>
                    <a:cubicBezTo>
                      <a:pt x="2739" y="3766"/>
                      <a:pt x="6372" y="5231"/>
                      <a:pt x="10233" y="5231"/>
                    </a:cubicBezTo>
                    <a:cubicBezTo>
                      <a:pt x="12801" y="5231"/>
                      <a:pt x="15312" y="4565"/>
                      <a:pt x="17518" y="3291"/>
                    </a:cubicBezTo>
                    <a:lnTo>
                      <a:pt x="16796" y="2016"/>
                    </a:lnTo>
                    <a:cubicBezTo>
                      <a:pt x="14818" y="3158"/>
                      <a:pt x="12535" y="3785"/>
                      <a:pt x="10233" y="3785"/>
                    </a:cubicBezTo>
                    <a:cubicBezTo>
                      <a:pt x="6753" y="3785"/>
                      <a:pt x="3500" y="2454"/>
                      <a:pt x="10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2796;p59">
                <a:extLst>
                  <a:ext uri="{FF2B5EF4-FFF2-40B4-BE49-F238E27FC236}">
                    <a16:creationId xmlns:a16="http://schemas.microsoft.com/office/drawing/2014/main" id="{8D2FF8A3-1B07-0CC6-3F40-98FD1A9FDB8C}"/>
                  </a:ext>
                </a:extLst>
              </p:cNvPr>
              <p:cNvSpPr/>
              <p:nvPr/>
            </p:nvSpPr>
            <p:spPr>
              <a:xfrm>
                <a:off x="780950" y="999700"/>
                <a:ext cx="131750" cy="397575"/>
              </a:xfrm>
              <a:custGeom>
                <a:avLst/>
                <a:gdLst/>
                <a:ahLst/>
                <a:cxnLst/>
                <a:rect l="l" t="t" r="r" b="b"/>
                <a:pathLst>
                  <a:path w="5270" h="15903" extrusionOk="0">
                    <a:moveTo>
                      <a:pt x="4223" y="1"/>
                    </a:moveTo>
                    <a:cubicBezTo>
                      <a:pt x="1484" y="2721"/>
                      <a:pt x="1" y="6392"/>
                      <a:pt x="1" y="10272"/>
                    </a:cubicBezTo>
                    <a:cubicBezTo>
                      <a:pt x="1" y="12193"/>
                      <a:pt x="381" y="14095"/>
                      <a:pt x="1142" y="15902"/>
                    </a:cubicBezTo>
                    <a:lnTo>
                      <a:pt x="2492" y="15332"/>
                    </a:lnTo>
                    <a:cubicBezTo>
                      <a:pt x="1808" y="13715"/>
                      <a:pt x="1465" y="12003"/>
                      <a:pt x="1465" y="10234"/>
                    </a:cubicBezTo>
                    <a:cubicBezTo>
                      <a:pt x="1465" y="6772"/>
                      <a:pt x="2816" y="3482"/>
                      <a:pt x="5269" y="1009"/>
                    </a:cubicBezTo>
                    <a:lnTo>
                      <a:pt x="4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2797;p59">
                <a:extLst>
                  <a:ext uri="{FF2B5EF4-FFF2-40B4-BE49-F238E27FC236}">
                    <a16:creationId xmlns:a16="http://schemas.microsoft.com/office/drawing/2014/main" id="{D80D2838-1405-88B7-A4A2-8E68D98DC217}"/>
                  </a:ext>
                </a:extLst>
              </p:cNvPr>
              <p:cNvSpPr/>
              <p:nvPr/>
            </p:nvSpPr>
            <p:spPr>
              <a:xfrm>
                <a:off x="976875" y="891300"/>
                <a:ext cx="1669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2930" extrusionOk="0">
                    <a:moveTo>
                      <a:pt x="6676" y="0"/>
                    </a:moveTo>
                    <a:cubicBezTo>
                      <a:pt x="4356" y="0"/>
                      <a:pt x="2054" y="571"/>
                      <a:pt x="0" y="1617"/>
                    </a:cubicBezTo>
                    <a:lnTo>
                      <a:pt x="685" y="2929"/>
                    </a:lnTo>
                    <a:cubicBezTo>
                      <a:pt x="2549" y="1959"/>
                      <a:pt x="4565" y="1484"/>
                      <a:pt x="6676" y="1484"/>
                    </a:cubicBez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2798;p59">
                <a:extLst>
                  <a:ext uri="{FF2B5EF4-FFF2-40B4-BE49-F238E27FC236}">
                    <a16:creationId xmlns:a16="http://schemas.microsoft.com/office/drawing/2014/main" id="{680B6E0B-68C1-EF76-D8EC-592F52BD5D37}"/>
                  </a:ext>
                </a:extLst>
              </p:cNvPr>
              <p:cNvSpPr/>
              <p:nvPr/>
            </p:nvSpPr>
            <p:spPr>
              <a:xfrm>
                <a:off x="922175" y="1033000"/>
                <a:ext cx="444650" cy="444625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17785" extrusionOk="0">
                    <a:moveTo>
                      <a:pt x="8902" y="0"/>
                    </a:moveTo>
                    <a:cubicBezTo>
                      <a:pt x="3976" y="0"/>
                      <a:pt x="1" y="3976"/>
                      <a:pt x="1" y="8883"/>
                    </a:cubicBezTo>
                    <a:cubicBezTo>
                      <a:pt x="1" y="13790"/>
                      <a:pt x="3976" y="17785"/>
                      <a:pt x="8902" y="17785"/>
                    </a:cubicBezTo>
                    <a:cubicBezTo>
                      <a:pt x="13810" y="17785"/>
                      <a:pt x="17785" y="13790"/>
                      <a:pt x="17785" y="8883"/>
                    </a:cubicBezTo>
                    <a:cubicBezTo>
                      <a:pt x="17785" y="3976"/>
                      <a:pt x="13810" y="0"/>
                      <a:pt x="89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2799;p59">
                <a:extLst>
                  <a:ext uri="{FF2B5EF4-FFF2-40B4-BE49-F238E27FC236}">
                    <a16:creationId xmlns:a16="http://schemas.microsoft.com/office/drawing/2014/main" id="{E376FCA5-5923-61A5-157E-A42A7E241142}"/>
                  </a:ext>
                </a:extLst>
              </p:cNvPr>
              <p:cNvSpPr/>
              <p:nvPr/>
            </p:nvSpPr>
            <p:spPr>
              <a:xfrm flipH="1">
                <a:off x="1028700" y="1107650"/>
                <a:ext cx="233500" cy="28772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11509" extrusionOk="0">
                    <a:moveTo>
                      <a:pt x="4109" y="3082"/>
                    </a:moveTo>
                    <a:lnTo>
                      <a:pt x="4109" y="4927"/>
                    </a:lnTo>
                    <a:cubicBezTo>
                      <a:pt x="3976" y="4927"/>
                      <a:pt x="3843" y="4927"/>
                      <a:pt x="3728" y="4946"/>
                    </a:cubicBezTo>
                    <a:cubicBezTo>
                      <a:pt x="3614" y="4965"/>
                      <a:pt x="3500" y="4965"/>
                      <a:pt x="3405" y="4965"/>
                    </a:cubicBezTo>
                    <a:cubicBezTo>
                      <a:pt x="2949" y="4965"/>
                      <a:pt x="2606" y="4870"/>
                      <a:pt x="2397" y="4737"/>
                    </a:cubicBezTo>
                    <a:cubicBezTo>
                      <a:pt x="2188" y="4585"/>
                      <a:pt x="2074" y="4375"/>
                      <a:pt x="2074" y="4147"/>
                    </a:cubicBezTo>
                    <a:cubicBezTo>
                      <a:pt x="2074" y="4014"/>
                      <a:pt x="2112" y="3900"/>
                      <a:pt x="2188" y="3805"/>
                    </a:cubicBezTo>
                    <a:cubicBezTo>
                      <a:pt x="2264" y="3691"/>
                      <a:pt x="2359" y="3557"/>
                      <a:pt x="2511" y="3481"/>
                    </a:cubicBezTo>
                    <a:cubicBezTo>
                      <a:pt x="2663" y="3348"/>
                      <a:pt x="2873" y="3291"/>
                      <a:pt x="3139" y="3215"/>
                    </a:cubicBezTo>
                    <a:cubicBezTo>
                      <a:pt x="3405" y="3139"/>
                      <a:pt x="3728" y="3120"/>
                      <a:pt x="4109" y="3082"/>
                    </a:cubicBezTo>
                    <a:close/>
                    <a:moveTo>
                      <a:pt x="6030" y="6277"/>
                    </a:moveTo>
                    <a:cubicBezTo>
                      <a:pt x="6563" y="6277"/>
                      <a:pt x="6943" y="6373"/>
                      <a:pt x="7171" y="6544"/>
                    </a:cubicBezTo>
                    <a:cubicBezTo>
                      <a:pt x="7438" y="6715"/>
                      <a:pt x="7552" y="6943"/>
                      <a:pt x="7552" y="7228"/>
                    </a:cubicBezTo>
                    <a:cubicBezTo>
                      <a:pt x="7552" y="7400"/>
                      <a:pt x="7514" y="7571"/>
                      <a:pt x="7438" y="7704"/>
                    </a:cubicBezTo>
                    <a:cubicBezTo>
                      <a:pt x="7361" y="7875"/>
                      <a:pt x="7247" y="7989"/>
                      <a:pt x="7057" y="8103"/>
                    </a:cubicBezTo>
                    <a:cubicBezTo>
                      <a:pt x="6867" y="8237"/>
                      <a:pt x="6658" y="8332"/>
                      <a:pt x="6372" y="8389"/>
                    </a:cubicBezTo>
                    <a:cubicBezTo>
                      <a:pt x="6087" y="8465"/>
                      <a:pt x="5745" y="8522"/>
                      <a:pt x="5345" y="8541"/>
                    </a:cubicBezTo>
                    <a:lnTo>
                      <a:pt x="5326" y="8541"/>
                    </a:lnTo>
                    <a:lnTo>
                      <a:pt x="5326" y="6334"/>
                    </a:lnTo>
                    <a:cubicBezTo>
                      <a:pt x="5440" y="6334"/>
                      <a:pt x="5554" y="6334"/>
                      <a:pt x="5688" y="6296"/>
                    </a:cubicBezTo>
                    <a:cubicBezTo>
                      <a:pt x="5802" y="6277"/>
                      <a:pt x="5916" y="6277"/>
                      <a:pt x="6030" y="6277"/>
                    </a:cubicBezTo>
                    <a:close/>
                    <a:moveTo>
                      <a:pt x="4109" y="1"/>
                    </a:moveTo>
                    <a:lnTo>
                      <a:pt x="4109" y="1560"/>
                    </a:lnTo>
                    <a:cubicBezTo>
                      <a:pt x="3424" y="1598"/>
                      <a:pt x="2835" y="1693"/>
                      <a:pt x="2359" y="1846"/>
                    </a:cubicBezTo>
                    <a:cubicBezTo>
                      <a:pt x="1883" y="2017"/>
                      <a:pt x="1503" y="2226"/>
                      <a:pt x="1180" y="2473"/>
                    </a:cubicBezTo>
                    <a:cubicBezTo>
                      <a:pt x="894" y="2701"/>
                      <a:pt x="685" y="2987"/>
                      <a:pt x="552" y="3310"/>
                    </a:cubicBezTo>
                    <a:cubicBezTo>
                      <a:pt x="419" y="3614"/>
                      <a:pt x="362" y="3938"/>
                      <a:pt x="362" y="4261"/>
                    </a:cubicBezTo>
                    <a:cubicBezTo>
                      <a:pt x="362" y="4604"/>
                      <a:pt x="457" y="4946"/>
                      <a:pt x="590" y="5231"/>
                    </a:cubicBezTo>
                    <a:cubicBezTo>
                      <a:pt x="742" y="5517"/>
                      <a:pt x="951" y="5745"/>
                      <a:pt x="1218" y="5935"/>
                    </a:cubicBezTo>
                    <a:cubicBezTo>
                      <a:pt x="1446" y="6144"/>
                      <a:pt x="1750" y="6277"/>
                      <a:pt x="2093" y="6373"/>
                    </a:cubicBezTo>
                    <a:cubicBezTo>
                      <a:pt x="2416" y="6468"/>
                      <a:pt x="2777" y="6525"/>
                      <a:pt x="3139" y="6525"/>
                    </a:cubicBezTo>
                    <a:cubicBezTo>
                      <a:pt x="3310" y="6525"/>
                      <a:pt x="3443" y="6525"/>
                      <a:pt x="3614" y="6487"/>
                    </a:cubicBezTo>
                    <a:cubicBezTo>
                      <a:pt x="3748" y="6487"/>
                      <a:pt x="3938" y="6468"/>
                      <a:pt x="4109" y="6449"/>
                    </a:cubicBezTo>
                    <a:lnTo>
                      <a:pt x="4109" y="8484"/>
                    </a:lnTo>
                    <a:cubicBezTo>
                      <a:pt x="3805" y="8465"/>
                      <a:pt x="3500" y="8446"/>
                      <a:pt x="3215" y="8370"/>
                    </a:cubicBezTo>
                    <a:cubicBezTo>
                      <a:pt x="2930" y="8332"/>
                      <a:pt x="2644" y="8256"/>
                      <a:pt x="2378" y="8160"/>
                    </a:cubicBezTo>
                    <a:cubicBezTo>
                      <a:pt x="2112" y="8065"/>
                      <a:pt x="1845" y="7970"/>
                      <a:pt x="1598" y="7856"/>
                    </a:cubicBezTo>
                    <a:cubicBezTo>
                      <a:pt x="1332" y="7723"/>
                      <a:pt x="1085" y="7609"/>
                      <a:pt x="837" y="7476"/>
                    </a:cubicBezTo>
                    <a:lnTo>
                      <a:pt x="0" y="8769"/>
                    </a:lnTo>
                    <a:cubicBezTo>
                      <a:pt x="571" y="9073"/>
                      <a:pt x="1180" y="9340"/>
                      <a:pt x="1902" y="9549"/>
                    </a:cubicBezTo>
                    <a:cubicBezTo>
                      <a:pt x="2587" y="9777"/>
                      <a:pt x="3348" y="9891"/>
                      <a:pt x="4166" y="9929"/>
                    </a:cubicBezTo>
                    <a:lnTo>
                      <a:pt x="4166" y="11508"/>
                    </a:lnTo>
                    <a:lnTo>
                      <a:pt x="5402" y="11508"/>
                    </a:lnTo>
                    <a:lnTo>
                      <a:pt x="5402" y="9910"/>
                    </a:lnTo>
                    <a:cubicBezTo>
                      <a:pt x="6011" y="9891"/>
                      <a:pt x="6563" y="9777"/>
                      <a:pt x="7038" y="9625"/>
                    </a:cubicBezTo>
                    <a:cubicBezTo>
                      <a:pt x="7514" y="9454"/>
                      <a:pt x="7932" y="9264"/>
                      <a:pt x="8274" y="9016"/>
                    </a:cubicBezTo>
                    <a:cubicBezTo>
                      <a:pt x="8598" y="8750"/>
                      <a:pt x="8864" y="8465"/>
                      <a:pt x="9054" y="8103"/>
                    </a:cubicBezTo>
                    <a:cubicBezTo>
                      <a:pt x="9245" y="7780"/>
                      <a:pt x="9340" y="7362"/>
                      <a:pt x="9340" y="6943"/>
                    </a:cubicBezTo>
                    <a:cubicBezTo>
                      <a:pt x="9340" y="6582"/>
                      <a:pt x="9264" y="6277"/>
                      <a:pt x="9149" y="5992"/>
                    </a:cubicBezTo>
                    <a:cubicBezTo>
                      <a:pt x="9016" y="5726"/>
                      <a:pt x="8845" y="5460"/>
                      <a:pt x="8579" y="5269"/>
                    </a:cubicBezTo>
                    <a:cubicBezTo>
                      <a:pt x="8351" y="5079"/>
                      <a:pt x="8027" y="4946"/>
                      <a:pt x="7647" y="4832"/>
                    </a:cubicBezTo>
                    <a:cubicBezTo>
                      <a:pt x="7266" y="4699"/>
                      <a:pt x="6848" y="4661"/>
                      <a:pt x="6372" y="4661"/>
                    </a:cubicBezTo>
                    <a:cubicBezTo>
                      <a:pt x="6201" y="4661"/>
                      <a:pt x="6030" y="4661"/>
                      <a:pt x="5878" y="4680"/>
                    </a:cubicBezTo>
                    <a:cubicBezTo>
                      <a:pt x="5707" y="4699"/>
                      <a:pt x="5535" y="4699"/>
                      <a:pt x="5364" y="4737"/>
                    </a:cubicBezTo>
                    <a:lnTo>
                      <a:pt x="5364" y="3063"/>
                    </a:lnTo>
                    <a:cubicBezTo>
                      <a:pt x="5821" y="3139"/>
                      <a:pt x="6258" y="3215"/>
                      <a:pt x="6658" y="3329"/>
                    </a:cubicBezTo>
                    <a:cubicBezTo>
                      <a:pt x="7057" y="3443"/>
                      <a:pt x="7419" y="3595"/>
                      <a:pt x="7780" y="3729"/>
                    </a:cubicBezTo>
                    <a:lnTo>
                      <a:pt x="8484" y="2397"/>
                    </a:lnTo>
                    <a:cubicBezTo>
                      <a:pt x="8027" y="2207"/>
                      <a:pt x="7533" y="2036"/>
                      <a:pt x="7019" y="1903"/>
                    </a:cubicBezTo>
                    <a:cubicBezTo>
                      <a:pt x="6487" y="1750"/>
                      <a:pt x="5916" y="1655"/>
                      <a:pt x="5345" y="1617"/>
                    </a:cubicBezTo>
                    <a:lnTo>
                      <a:pt x="53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 descr="Dark Black Ipados Ipad Wallpaper - HD iPad Wallpapers 4k iPad Wallpapers 5k  free download iPad Pro,iPad Mini,iPad Air,iOS,iPadOS,Parallax,iPad retina  Wallpapers">
            <a:extLst>
              <a:ext uri="{FF2B5EF4-FFF2-40B4-BE49-F238E27FC236}">
                <a16:creationId xmlns:a16="http://schemas.microsoft.com/office/drawing/2014/main" id="{4764E2E4-CFC3-98CB-A844-0DEFEB7F8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" y="0"/>
            <a:ext cx="9137992" cy="5143500"/>
          </a:xfrm>
          <a:prstGeom prst="rect">
            <a:avLst/>
          </a:prstGeom>
        </p:spPr>
      </p:pic>
      <p:sp>
        <p:nvSpPr>
          <p:cNvPr id="1944" name="Google Shape;1944;p45"/>
          <p:cNvSpPr txBox="1">
            <a:spLocks noGrp="1"/>
          </p:cNvSpPr>
          <p:nvPr>
            <p:ph type="title" idx="8"/>
          </p:nvPr>
        </p:nvSpPr>
        <p:spPr>
          <a:xfrm>
            <a:off x="720000" y="160406"/>
            <a:ext cx="7704000" cy="91735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4000" dirty="0" err="1">
                <a:solidFill>
                  <a:schemeClr val="accent1"/>
                </a:solidFill>
              </a:rPr>
              <a:t>Интернет</a:t>
            </a:r>
            <a:r>
              <a:rPr lang="en" sz="4000" dirty="0">
                <a:solidFill>
                  <a:schemeClr val="accent1"/>
                </a:solidFill>
              </a:rPr>
              <a:t> </a:t>
            </a:r>
            <a:r>
              <a:rPr lang="en" sz="4000" dirty="0" err="1">
                <a:solidFill>
                  <a:schemeClr val="accent1"/>
                </a:solidFill>
              </a:rPr>
              <a:t>ресурсы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727B880-0F7E-F76C-86F1-1082B5238AD8}"/>
              </a:ext>
            </a:extLst>
          </p:cNvPr>
          <p:cNvSpPr txBox="1"/>
          <p:nvPr/>
        </p:nvSpPr>
        <p:spPr>
          <a:xfrm>
            <a:off x="720064" y="1443921"/>
            <a:ext cx="7188869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  <a:cs typeface="Roboto Slab"/>
              </a:rPr>
              <a:t>Основы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  <a:cs typeface="Roboto Slab"/>
              </a:rPr>
              <a:t> </a:t>
            </a:r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  <a:cs typeface="Roboto Slab"/>
              </a:rPr>
              <a:t>PyGame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  <a:cs typeface="Roboto Slab"/>
              </a:rPr>
              <a:t> </a:t>
            </a:r>
            <a:endParaRPr lang="ru-RU">
              <a:solidFill>
                <a:schemeClr val="tx1"/>
              </a:solidFill>
              <a:ea typeface="Roboto Slab"/>
            </a:endParaRPr>
          </a:p>
          <a:p>
            <a:r>
              <a:rPr lang="en-US" sz="1000" dirty="0">
                <a:solidFill>
                  <a:schemeClr val="tx1"/>
                </a:solidFill>
                <a:ea typeface="Roboto Slab"/>
              </a:rPr>
              <a:t>URL:</a:t>
            </a:r>
            <a:r>
              <a:rPr lang="en-US" sz="1000" dirty="0">
                <a:solidFill>
                  <a:schemeClr val="tx1"/>
                </a:solidFill>
                <a:ea typeface="Roboto Slab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Основы PyGame — Python documentation (python-course.readthedocs.io)</a:t>
            </a:r>
            <a:endParaRPr lang="ru-RU" sz="1000">
              <a:solidFill>
                <a:schemeClr val="tx1"/>
              </a:solidFill>
            </a:endParaRPr>
          </a:p>
          <a:p>
            <a:endParaRPr lang="ru" dirty="0">
              <a:solidFill>
                <a:srgbClr val="333333"/>
              </a:solidFill>
              <a:latin typeface="Modern Love (полужирный)"/>
            </a:endParaRPr>
          </a:p>
          <a:p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</a:rPr>
              <a:t>Ray Casting 3D </a:t>
            </a:r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</a:rPr>
              <a:t>игра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</a:rPr>
              <a:t> </a:t>
            </a:r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</a:rPr>
              <a:t>на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</a:rPr>
              <a:t> Python</a:t>
            </a:r>
          </a:p>
          <a:p>
            <a:r>
              <a:rPr lang="en-US" sz="1000" dirty="0">
                <a:solidFill>
                  <a:schemeClr val="tx1"/>
                </a:solidFill>
                <a:ea typeface="Roboto Slab"/>
              </a:rPr>
              <a:t>URL: </a:t>
            </a:r>
            <a:r>
              <a:rPr lang="en-US" sz="1000" dirty="0">
                <a:solidFill>
                  <a:schemeClr val="tx1"/>
                </a:solidFill>
                <a:ea typeface="Roboto Slab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https://habr.com/ru/articles/749764/</a:t>
            </a:r>
            <a:endParaRPr lang="en-US" sz="100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  <a:latin typeface="Modern Love (полужирный)"/>
              <a:ea typeface="Roboto Slab"/>
            </a:endParaRPr>
          </a:p>
          <a:p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</a:rPr>
              <a:t>Работа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</a:rPr>
              <a:t> с </a:t>
            </a:r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</a:rPr>
              <a:t>базами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</a:rPr>
              <a:t> </a:t>
            </a:r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</a:rPr>
              <a:t>данных</a:t>
            </a:r>
            <a:endParaRPr lang="en-US" sz="1000" b="1">
              <a:solidFill>
                <a:schemeClr val="tx1"/>
              </a:solidFill>
              <a:latin typeface="Modern Love (полужирный)"/>
              <a:ea typeface="Roboto Slab"/>
            </a:endParaRPr>
          </a:p>
          <a:p>
            <a:r>
              <a:rPr lang="en-US" sz="1000" dirty="0">
                <a:solidFill>
                  <a:schemeClr val="tx1"/>
                </a:solidFill>
                <a:ea typeface="Roboto Slab"/>
              </a:rPr>
              <a:t>URL: SQL Programming | Qt SQL 5.15.16</a:t>
            </a:r>
            <a:endParaRPr lang="en-US" sz="1000">
              <a:solidFill>
                <a:schemeClr val="tx1"/>
              </a:solidFill>
              <a:ea typeface="Roboto Slab"/>
            </a:endParaRPr>
          </a:p>
          <a:p>
            <a:endParaRPr lang="en-US" sz="1000" dirty="0">
              <a:solidFill>
                <a:schemeClr val="tx1"/>
              </a:solidFill>
              <a:ea typeface="Roboto Slab"/>
            </a:endParaRPr>
          </a:p>
          <a:p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</a:rPr>
              <a:t>Создание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</a:rPr>
              <a:t> </a:t>
            </a:r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</a:rPr>
              <a:t>карты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</a:rPr>
              <a:t> </a:t>
            </a:r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</a:rPr>
              <a:t>для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</a:rPr>
              <a:t> </a:t>
            </a:r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</a:rPr>
              <a:t>лабиринта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</a:rPr>
              <a:t> </a:t>
            </a:r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</a:rPr>
              <a:t>при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</a:rPr>
              <a:t> </a:t>
            </a:r>
            <a:r>
              <a:rPr lang="en-US" b="1" err="1">
                <a:solidFill>
                  <a:schemeClr val="tx1"/>
                </a:solidFill>
                <a:latin typeface="Modern Love (полужирный)"/>
                <a:ea typeface="Roboto Slab"/>
              </a:rPr>
              <a:t>помощи</a:t>
            </a:r>
            <a:r>
              <a:rPr lang="en-US" b="1" dirty="0">
                <a:solidFill>
                  <a:schemeClr val="tx1"/>
                </a:solidFill>
                <a:latin typeface="Modern Love (полужирный)"/>
                <a:ea typeface="Roboto Slab"/>
              </a:rPr>
              <a:t> Tiled Map Editor</a:t>
            </a:r>
            <a:endParaRPr lang="en-US" b="1" dirty="0">
              <a:solidFill>
                <a:schemeClr val="tx1"/>
              </a:solidFill>
              <a:latin typeface="Modern Love (полужирный)"/>
            </a:endParaRPr>
          </a:p>
          <a:p>
            <a:r>
              <a:rPr lang="en-US" sz="1000" dirty="0" err="1">
                <a:solidFill>
                  <a:schemeClr val="tx1"/>
                </a:solidFill>
                <a:ea typeface="Roboto Slab"/>
              </a:rPr>
              <a:t>URL:Материал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«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Видео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|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Создание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карты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для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лабиринта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при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помощи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Tiled Map Editor» —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PyGame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7.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Игра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в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целом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—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Основы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промышленного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программирования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| Д23 — </a:t>
            </a:r>
            <a:r>
              <a:rPr lang="en-US" sz="1000" dirty="0" err="1">
                <a:solidFill>
                  <a:schemeClr val="tx1"/>
                </a:solidFill>
                <a:ea typeface="Roboto Slab"/>
              </a:rPr>
              <a:t>Яндекс</a:t>
            </a:r>
            <a:r>
              <a:rPr lang="en-US" sz="1000" dirty="0">
                <a:solidFill>
                  <a:schemeClr val="tx1"/>
                </a:solidFill>
                <a:ea typeface="Roboto Slab"/>
              </a:rPr>
              <a:t> LMS (yandex.ru)</a:t>
            </a:r>
            <a:endParaRPr lang="en-US" sz="10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irtual Metaverse Project Proposal by Slidesgo">
  <a:themeElements>
    <a:clrScheme name="Simple Light">
      <a:dk1>
        <a:srgbClr val="FFFFFF"/>
      </a:dk1>
      <a:lt1>
        <a:srgbClr val="0D092A"/>
      </a:lt1>
      <a:dk2>
        <a:srgbClr val="3333B8"/>
      </a:dk2>
      <a:lt2>
        <a:srgbClr val="35CFDB"/>
      </a:lt2>
      <a:accent1>
        <a:srgbClr val="92F7FF"/>
      </a:accent1>
      <a:accent2>
        <a:srgbClr val="3F3FD8"/>
      </a:accent2>
      <a:accent3>
        <a:srgbClr val="A6ABFF"/>
      </a:accent3>
      <a:accent4>
        <a:srgbClr val="0F89A5"/>
      </a:accent4>
      <a:accent5>
        <a:srgbClr val="EDDEFF"/>
      </a:accent5>
      <a:accent6>
        <a:srgbClr val="09066A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Экран (16:9)</PresentationFormat>
  <Slides>10</Slides>
  <Notes>10</Notes>
  <HiddenSlides>0</HiddenSlide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10</vt:i4>
      </vt:variant>
    </vt:vector>
  </HeadingPairs>
  <TitlesOfParts>
    <vt:vector size="12" baseType="lpstr">
      <vt:lpstr>Virtual Metaverse Project Proposal by Slidesgo</vt:lpstr>
      <vt:lpstr>Slidesgo Final Pages</vt:lpstr>
      <vt:lpstr>3D игра на pygame</vt:lpstr>
      <vt:lpstr>Dark Maze</vt:lpstr>
      <vt:lpstr>Для хранения данных используется база данных и txt файл</vt:lpstr>
      <vt:lpstr>Ray Casting</vt:lpstr>
      <vt:lpstr>Код написан на языке Python</vt:lpstr>
      <vt:lpstr>Для работы в команде использовался github</vt:lpstr>
      <vt:lpstr>Чтобы программа работала на большинстве устройств используется библиотека PyInstaller</vt:lpstr>
      <vt:lpstr>Перемещение спрайтов</vt:lpstr>
      <vt:lpstr>Интернет ресурсы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revision>395</cp:revision>
  <dcterms:modified xsi:type="dcterms:W3CDTF">2024-01-17T20:57:57Z</dcterms:modified>
</cp:coreProperties>
</file>